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sldIdLst>
    <p:sldId id="281" r:id="rId2"/>
  </p:sldIdLst>
  <p:sldSz cx="28898850" cy="16256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A37AC0-CDC3-DC22-0E6A-540FBBF89B4F}" name="Franziska Hornung" initials="FH" userId="f303d1e30bfb9c2a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77" autoAdjust="0"/>
    <p:restoredTop sz="93703" autoAdjust="0"/>
  </p:normalViewPr>
  <p:slideViewPr>
    <p:cSldViewPr snapToGrid="0">
      <p:cViewPr varScale="1">
        <p:scale>
          <a:sx n="43" d="100"/>
          <a:sy n="43" d="100"/>
        </p:scale>
        <p:origin x="50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9573C2-312E-42C4-8885-344F313BEBFD}" type="datetimeFigureOut">
              <a:rPr lang="de-DE" smtClean="0"/>
              <a:t>28.10.2024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A01A5-6959-4B92-87C7-4A90F660D7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0020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12356" y="2660416"/>
            <a:ext cx="21674138" cy="5659496"/>
          </a:xfrm>
        </p:spPr>
        <p:txBody>
          <a:bodyPr anchor="b"/>
          <a:lstStyle>
            <a:lvl1pPr algn="ctr">
              <a:defRPr sz="1422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2356" y="8538164"/>
            <a:ext cx="21674138" cy="3924769"/>
          </a:xfrm>
        </p:spPr>
        <p:txBody>
          <a:bodyPr/>
          <a:lstStyle>
            <a:lvl1pPr marL="0" indent="0" algn="ctr">
              <a:buNone/>
              <a:defRPr sz="5689"/>
            </a:lvl1pPr>
            <a:lvl2pPr marL="1083701" indent="0" algn="ctr">
              <a:buNone/>
              <a:defRPr sz="4741"/>
            </a:lvl2pPr>
            <a:lvl3pPr marL="2167402" indent="0" algn="ctr">
              <a:buNone/>
              <a:defRPr sz="4267"/>
            </a:lvl3pPr>
            <a:lvl4pPr marL="3251103" indent="0" algn="ctr">
              <a:buNone/>
              <a:defRPr sz="3792"/>
            </a:lvl4pPr>
            <a:lvl5pPr marL="4334805" indent="0" algn="ctr">
              <a:buNone/>
              <a:defRPr sz="3792"/>
            </a:lvl5pPr>
            <a:lvl6pPr marL="5418506" indent="0" algn="ctr">
              <a:buNone/>
              <a:defRPr sz="3792"/>
            </a:lvl6pPr>
            <a:lvl7pPr marL="6502207" indent="0" algn="ctr">
              <a:buNone/>
              <a:defRPr sz="3792"/>
            </a:lvl7pPr>
            <a:lvl8pPr marL="7585908" indent="0" algn="ctr">
              <a:buNone/>
              <a:defRPr sz="3792"/>
            </a:lvl8pPr>
            <a:lvl9pPr marL="8669609" indent="0" algn="ctr">
              <a:buNone/>
              <a:defRPr sz="3792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DBE98-5F4D-1747-B83E-D4945A61529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EAB6-702F-E144-BDFC-93A8559518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515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DBE98-5F4D-1747-B83E-D4945A61529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EAB6-702F-E144-BDFC-93A8559518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6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80739" y="865481"/>
            <a:ext cx="6231315" cy="1377620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6" y="865481"/>
            <a:ext cx="18332708" cy="1377620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DBE98-5F4D-1747-B83E-D4945A61529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EAB6-702F-E144-BDFC-93A8559518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506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DBE98-5F4D-1747-B83E-D4945A61529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EAB6-702F-E144-BDFC-93A8559518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630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45" y="4052714"/>
            <a:ext cx="24925258" cy="6762043"/>
          </a:xfrm>
        </p:spPr>
        <p:txBody>
          <a:bodyPr anchor="b"/>
          <a:lstStyle>
            <a:lvl1pPr>
              <a:defRPr sz="1422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745" y="10878728"/>
            <a:ext cx="24925258" cy="3555999"/>
          </a:xfrm>
        </p:spPr>
        <p:txBody>
          <a:bodyPr/>
          <a:lstStyle>
            <a:lvl1pPr marL="0" indent="0">
              <a:buNone/>
              <a:defRPr sz="5689">
                <a:solidFill>
                  <a:schemeClr val="tx1">
                    <a:tint val="75000"/>
                  </a:schemeClr>
                </a:solidFill>
              </a:defRPr>
            </a:lvl1pPr>
            <a:lvl2pPr marL="1083701" indent="0">
              <a:buNone/>
              <a:defRPr sz="4741">
                <a:solidFill>
                  <a:schemeClr val="tx1">
                    <a:tint val="75000"/>
                  </a:schemeClr>
                </a:solidFill>
              </a:defRPr>
            </a:lvl2pPr>
            <a:lvl3pPr marL="2167402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3pPr>
            <a:lvl4pPr marL="3251103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4pPr>
            <a:lvl5pPr marL="4334805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5pPr>
            <a:lvl6pPr marL="5418506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6pPr>
            <a:lvl7pPr marL="6502207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7pPr>
            <a:lvl8pPr marL="7585908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8pPr>
            <a:lvl9pPr marL="8669609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DBE98-5F4D-1747-B83E-D4945A61529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EAB6-702F-E144-BDFC-93A8559518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92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796" y="4327407"/>
            <a:ext cx="12282011" cy="103142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043" y="4327407"/>
            <a:ext cx="12282011" cy="103142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DBE98-5F4D-1747-B83E-D4945A61529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EAB6-702F-E144-BDFC-93A8559518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16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865483"/>
            <a:ext cx="24925258" cy="314207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561" y="3984979"/>
            <a:ext cx="12225567" cy="1952977"/>
          </a:xfrm>
        </p:spPr>
        <p:txBody>
          <a:bodyPr anchor="b"/>
          <a:lstStyle>
            <a:lvl1pPr marL="0" indent="0">
              <a:buNone/>
              <a:defRPr sz="5689" b="1"/>
            </a:lvl1pPr>
            <a:lvl2pPr marL="1083701" indent="0">
              <a:buNone/>
              <a:defRPr sz="4741" b="1"/>
            </a:lvl2pPr>
            <a:lvl3pPr marL="2167402" indent="0">
              <a:buNone/>
              <a:defRPr sz="4267" b="1"/>
            </a:lvl3pPr>
            <a:lvl4pPr marL="3251103" indent="0">
              <a:buNone/>
              <a:defRPr sz="3792" b="1"/>
            </a:lvl4pPr>
            <a:lvl5pPr marL="4334805" indent="0">
              <a:buNone/>
              <a:defRPr sz="3792" b="1"/>
            </a:lvl5pPr>
            <a:lvl6pPr marL="5418506" indent="0">
              <a:buNone/>
              <a:defRPr sz="3792" b="1"/>
            </a:lvl6pPr>
            <a:lvl7pPr marL="6502207" indent="0">
              <a:buNone/>
              <a:defRPr sz="3792" b="1"/>
            </a:lvl7pPr>
            <a:lvl8pPr marL="7585908" indent="0">
              <a:buNone/>
              <a:defRPr sz="3792" b="1"/>
            </a:lvl8pPr>
            <a:lvl9pPr marL="8669609" indent="0">
              <a:buNone/>
              <a:defRPr sz="379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61" y="5937956"/>
            <a:ext cx="12225567" cy="87338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0043" y="3984979"/>
            <a:ext cx="12285775" cy="1952977"/>
          </a:xfrm>
        </p:spPr>
        <p:txBody>
          <a:bodyPr anchor="b"/>
          <a:lstStyle>
            <a:lvl1pPr marL="0" indent="0">
              <a:buNone/>
              <a:defRPr sz="5689" b="1"/>
            </a:lvl1pPr>
            <a:lvl2pPr marL="1083701" indent="0">
              <a:buNone/>
              <a:defRPr sz="4741" b="1"/>
            </a:lvl2pPr>
            <a:lvl3pPr marL="2167402" indent="0">
              <a:buNone/>
              <a:defRPr sz="4267" b="1"/>
            </a:lvl3pPr>
            <a:lvl4pPr marL="3251103" indent="0">
              <a:buNone/>
              <a:defRPr sz="3792" b="1"/>
            </a:lvl4pPr>
            <a:lvl5pPr marL="4334805" indent="0">
              <a:buNone/>
              <a:defRPr sz="3792" b="1"/>
            </a:lvl5pPr>
            <a:lvl6pPr marL="5418506" indent="0">
              <a:buNone/>
              <a:defRPr sz="3792" b="1"/>
            </a:lvl6pPr>
            <a:lvl7pPr marL="6502207" indent="0">
              <a:buNone/>
              <a:defRPr sz="3792" b="1"/>
            </a:lvl7pPr>
            <a:lvl8pPr marL="7585908" indent="0">
              <a:buNone/>
              <a:defRPr sz="3792" b="1"/>
            </a:lvl8pPr>
            <a:lvl9pPr marL="8669609" indent="0">
              <a:buNone/>
              <a:defRPr sz="379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0043" y="5937956"/>
            <a:ext cx="12285775" cy="87338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DBE98-5F4D-1747-B83E-D4945A61529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EAB6-702F-E144-BDFC-93A8559518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996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DBE98-5F4D-1747-B83E-D4945A61529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EAB6-702F-E144-BDFC-93A8559518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394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DBE98-5F4D-1747-B83E-D4945A61529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EAB6-702F-E144-BDFC-93A8559518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783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1" y="1083733"/>
            <a:ext cx="9320631" cy="3793067"/>
          </a:xfrm>
        </p:spPr>
        <p:txBody>
          <a:bodyPr anchor="b"/>
          <a:lstStyle>
            <a:lvl1pPr>
              <a:defRPr sz="758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5775" y="2340564"/>
            <a:ext cx="14630043" cy="11552296"/>
          </a:xfrm>
        </p:spPr>
        <p:txBody>
          <a:bodyPr/>
          <a:lstStyle>
            <a:lvl1pPr>
              <a:defRPr sz="7585"/>
            </a:lvl1pPr>
            <a:lvl2pPr>
              <a:defRPr sz="6637"/>
            </a:lvl2pPr>
            <a:lvl3pPr>
              <a:defRPr sz="5689"/>
            </a:lvl3pPr>
            <a:lvl4pPr>
              <a:defRPr sz="4741"/>
            </a:lvl4pPr>
            <a:lvl5pPr>
              <a:defRPr sz="4741"/>
            </a:lvl5pPr>
            <a:lvl6pPr>
              <a:defRPr sz="4741"/>
            </a:lvl6pPr>
            <a:lvl7pPr>
              <a:defRPr sz="4741"/>
            </a:lvl7pPr>
            <a:lvl8pPr>
              <a:defRPr sz="4741"/>
            </a:lvl8pPr>
            <a:lvl9pPr>
              <a:defRPr sz="4741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1" y="4876800"/>
            <a:ext cx="9320631" cy="9034875"/>
          </a:xfrm>
        </p:spPr>
        <p:txBody>
          <a:bodyPr/>
          <a:lstStyle>
            <a:lvl1pPr marL="0" indent="0">
              <a:buNone/>
              <a:defRPr sz="3792"/>
            </a:lvl1pPr>
            <a:lvl2pPr marL="1083701" indent="0">
              <a:buNone/>
              <a:defRPr sz="3318"/>
            </a:lvl2pPr>
            <a:lvl3pPr marL="2167402" indent="0">
              <a:buNone/>
              <a:defRPr sz="2844"/>
            </a:lvl3pPr>
            <a:lvl4pPr marL="3251103" indent="0">
              <a:buNone/>
              <a:defRPr sz="2370"/>
            </a:lvl4pPr>
            <a:lvl5pPr marL="4334805" indent="0">
              <a:buNone/>
              <a:defRPr sz="2370"/>
            </a:lvl5pPr>
            <a:lvl6pPr marL="5418506" indent="0">
              <a:buNone/>
              <a:defRPr sz="2370"/>
            </a:lvl6pPr>
            <a:lvl7pPr marL="6502207" indent="0">
              <a:buNone/>
              <a:defRPr sz="2370"/>
            </a:lvl7pPr>
            <a:lvl8pPr marL="7585908" indent="0">
              <a:buNone/>
              <a:defRPr sz="2370"/>
            </a:lvl8pPr>
            <a:lvl9pPr marL="8669609" indent="0">
              <a:buNone/>
              <a:defRPr sz="237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DBE98-5F4D-1747-B83E-D4945A61529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EAB6-702F-E144-BDFC-93A8559518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479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1" y="1083733"/>
            <a:ext cx="9320631" cy="3793067"/>
          </a:xfrm>
        </p:spPr>
        <p:txBody>
          <a:bodyPr anchor="b"/>
          <a:lstStyle>
            <a:lvl1pPr>
              <a:defRPr sz="758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5775" y="2340564"/>
            <a:ext cx="14630043" cy="11552296"/>
          </a:xfrm>
        </p:spPr>
        <p:txBody>
          <a:bodyPr anchor="t"/>
          <a:lstStyle>
            <a:lvl1pPr marL="0" indent="0">
              <a:buNone/>
              <a:defRPr sz="7585"/>
            </a:lvl1pPr>
            <a:lvl2pPr marL="1083701" indent="0">
              <a:buNone/>
              <a:defRPr sz="6637"/>
            </a:lvl2pPr>
            <a:lvl3pPr marL="2167402" indent="0">
              <a:buNone/>
              <a:defRPr sz="5689"/>
            </a:lvl3pPr>
            <a:lvl4pPr marL="3251103" indent="0">
              <a:buNone/>
              <a:defRPr sz="4741"/>
            </a:lvl4pPr>
            <a:lvl5pPr marL="4334805" indent="0">
              <a:buNone/>
              <a:defRPr sz="4741"/>
            </a:lvl5pPr>
            <a:lvl6pPr marL="5418506" indent="0">
              <a:buNone/>
              <a:defRPr sz="4741"/>
            </a:lvl6pPr>
            <a:lvl7pPr marL="6502207" indent="0">
              <a:buNone/>
              <a:defRPr sz="4741"/>
            </a:lvl7pPr>
            <a:lvl8pPr marL="7585908" indent="0">
              <a:buNone/>
              <a:defRPr sz="4741"/>
            </a:lvl8pPr>
            <a:lvl9pPr marL="8669609" indent="0">
              <a:buNone/>
              <a:defRPr sz="4741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1" y="4876800"/>
            <a:ext cx="9320631" cy="9034875"/>
          </a:xfrm>
        </p:spPr>
        <p:txBody>
          <a:bodyPr/>
          <a:lstStyle>
            <a:lvl1pPr marL="0" indent="0">
              <a:buNone/>
              <a:defRPr sz="3792"/>
            </a:lvl1pPr>
            <a:lvl2pPr marL="1083701" indent="0">
              <a:buNone/>
              <a:defRPr sz="3318"/>
            </a:lvl2pPr>
            <a:lvl3pPr marL="2167402" indent="0">
              <a:buNone/>
              <a:defRPr sz="2844"/>
            </a:lvl3pPr>
            <a:lvl4pPr marL="3251103" indent="0">
              <a:buNone/>
              <a:defRPr sz="2370"/>
            </a:lvl4pPr>
            <a:lvl5pPr marL="4334805" indent="0">
              <a:buNone/>
              <a:defRPr sz="2370"/>
            </a:lvl5pPr>
            <a:lvl6pPr marL="5418506" indent="0">
              <a:buNone/>
              <a:defRPr sz="2370"/>
            </a:lvl6pPr>
            <a:lvl7pPr marL="6502207" indent="0">
              <a:buNone/>
              <a:defRPr sz="2370"/>
            </a:lvl7pPr>
            <a:lvl8pPr marL="7585908" indent="0">
              <a:buNone/>
              <a:defRPr sz="2370"/>
            </a:lvl8pPr>
            <a:lvl9pPr marL="8669609" indent="0">
              <a:buNone/>
              <a:defRPr sz="237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DBE98-5F4D-1747-B83E-D4945A61529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EAB6-702F-E144-BDFC-93A8559518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23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6796" y="865483"/>
            <a:ext cx="24925258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796" y="4327407"/>
            <a:ext cx="24925258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6796" y="15066905"/>
            <a:ext cx="6502241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DBE98-5F4D-1747-B83E-D4945A61529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72744" y="15066905"/>
            <a:ext cx="9753362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409813" y="15066905"/>
            <a:ext cx="6502241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2EAB6-702F-E144-BDFC-93A85595187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490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167402" rtl="0" eaLnBrk="1" latinLnBrk="0" hangingPunct="1">
        <a:lnSpc>
          <a:spcPct val="90000"/>
        </a:lnSpc>
        <a:spcBef>
          <a:spcPct val="0"/>
        </a:spcBef>
        <a:buNone/>
        <a:defRPr sz="104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1851" indent="-541851" algn="l" defTabSz="2167402" rtl="0" eaLnBrk="1" latinLnBrk="0" hangingPunct="1">
        <a:lnSpc>
          <a:spcPct val="90000"/>
        </a:lnSpc>
        <a:spcBef>
          <a:spcPts val="2370"/>
        </a:spcBef>
        <a:buFont typeface="Arial" panose="020B0604020202020204" pitchFamily="34" charset="0"/>
        <a:buChar char="•"/>
        <a:defRPr sz="6637" kern="1200">
          <a:solidFill>
            <a:schemeClr val="tx1"/>
          </a:solidFill>
          <a:latin typeface="+mn-lt"/>
          <a:ea typeface="+mn-ea"/>
          <a:cs typeface="+mn-cs"/>
        </a:defRPr>
      </a:lvl1pPr>
      <a:lvl2pPr marL="1625552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709253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741" kern="1200">
          <a:solidFill>
            <a:schemeClr val="tx1"/>
          </a:solidFill>
          <a:latin typeface="+mn-lt"/>
          <a:ea typeface="+mn-ea"/>
          <a:cs typeface="+mn-cs"/>
        </a:defRPr>
      </a:lvl3pPr>
      <a:lvl4pPr marL="3792954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4pPr>
      <a:lvl5pPr marL="4876655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5pPr>
      <a:lvl6pPr marL="5960356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6pPr>
      <a:lvl7pPr marL="7044058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7pPr>
      <a:lvl8pPr marL="8127759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8pPr>
      <a:lvl9pPr marL="9211460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1083701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167402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3pPr>
      <a:lvl4pPr marL="3251103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4pPr>
      <a:lvl5pPr marL="4334805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5pPr>
      <a:lvl6pPr marL="5418506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6pPr>
      <a:lvl7pPr marL="6502207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7pPr>
      <a:lvl8pPr marL="7585908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8pPr>
      <a:lvl9pPr marL="8669609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/>
          <p:cNvSpPr txBox="1"/>
          <p:nvPr/>
        </p:nvSpPr>
        <p:spPr>
          <a:xfrm>
            <a:off x="3491108" y="2519450"/>
            <a:ext cx="1854592" cy="1113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637" b="1" dirty="0"/>
              <a:t>A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351" y="3285055"/>
            <a:ext cx="12148342" cy="10997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84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</Words>
  <Application>Microsoft Office PowerPoint</Application>
  <PresentationFormat>Benutzerdefiniert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Telomerase dysfunction exacerbates Staphylococcus aureus pneumonia in TERC-deficient mice</dc:title>
  <dc:creator>Stefanie Deinhardt-Emmer</dc:creator>
  <cp:lastModifiedBy>Reißer, Yasmina</cp:lastModifiedBy>
  <cp:revision>193</cp:revision>
  <cp:lastPrinted>2024-01-12T11:39:20Z</cp:lastPrinted>
  <dcterms:created xsi:type="dcterms:W3CDTF">2023-04-19T18:25:06Z</dcterms:created>
  <dcterms:modified xsi:type="dcterms:W3CDTF">2024-10-28T17:05:15Z</dcterms:modified>
</cp:coreProperties>
</file>