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>
        <p:scale>
          <a:sx n="70" d="100"/>
          <a:sy n="70" d="100"/>
        </p:scale>
        <p:origin x="2342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6EF43-5904-4A22-B94B-753CE926CC32}" type="datetimeFigureOut">
              <a:rPr lang="en-US" smtClean="0"/>
              <a:t>2/14/2025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20C42-F891-433E-AD89-5097C5E49C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255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6EF43-5904-4A22-B94B-753CE926CC32}" type="datetimeFigureOut">
              <a:rPr lang="en-US" smtClean="0"/>
              <a:t>2/14/2025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20C42-F891-433E-AD89-5097C5E49C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294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6EF43-5904-4A22-B94B-753CE926CC32}" type="datetimeFigureOut">
              <a:rPr lang="en-US" smtClean="0"/>
              <a:t>2/14/2025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20C42-F891-433E-AD89-5097C5E49C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947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6EF43-5904-4A22-B94B-753CE926CC32}" type="datetimeFigureOut">
              <a:rPr lang="en-US" smtClean="0"/>
              <a:t>2/14/2025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20C42-F891-433E-AD89-5097C5E49C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123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6EF43-5904-4A22-B94B-753CE926CC32}" type="datetimeFigureOut">
              <a:rPr lang="en-US" smtClean="0"/>
              <a:t>2/14/2025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20C42-F891-433E-AD89-5097C5E49C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6987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6EF43-5904-4A22-B94B-753CE926CC32}" type="datetimeFigureOut">
              <a:rPr lang="en-US" smtClean="0"/>
              <a:t>2/14/2025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20C42-F891-433E-AD89-5097C5E49C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191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6EF43-5904-4A22-B94B-753CE926CC32}" type="datetimeFigureOut">
              <a:rPr lang="en-US" smtClean="0"/>
              <a:t>2/14/2025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20C42-F891-433E-AD89-5097C5E49C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224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6EF43-5904-4A22-B94B-753CE926CC32}" type="datetimeFigureOut">
              <a:rPr lang="en-US" smtClean="0"/>
              <a:t>2/14/2025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20C42-F891-433E-AD89-5097C5E49C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0597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6EF43-5904-4A22-B94B-753CE926CC32}" type="datetimeFigureOut">
              <a:rPr lang="en-US" smtClean="0"/>
              <a:t>2/14/2025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20C42-F891-433E-AD89-5097C5E49C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7260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6EF43-5904-4A22-B94B-753CE926CC32}" type="datetimeFigureOut">
              <a:rPr lang="en-US" smtClean="0"/>
              <a:t>2/14/2025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20C42-F891-433E-AD89-5097C5E49C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006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6EF43-5904-4A22-B94B-753CE926CC32}" type="datetimeFigureOut">
              <a:rPr lang="en-US" smtClean="0"/>
              <a:t>2/14/2025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20C42-F891-433E-AD89-5097C5E49C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8570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9D6EF43-5904-4A22-B94B-753CE926CC32}" type="datetimeFigureOut">
              <a:rPr lang="en-US" smtClean="0"/>
              <a:t>2/14/2025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C220C42-F891-433E-AD89-5097C5E49C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11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red lights on a black background with Marfa lights in the background&#10;&#10;AI-generated content may be incorrect.">
            <a:extLst>
              <a:ext uri="{FF2B5EF4-FFF2-40B4-BE49-F238E27FC236}">
                <a16:creationId xmlns:a16="http://schemas.microsoft.com/office/drawing/2014/main" id="{26D859EA-7657-14C6-D5F6-86063F63B4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1658" y="305627"/>
            <a:ext cx="2797212" cy="2366010"/>
          </a:xfrm>
          <a:prstGeom prst="rect">
            <a:avLst/>
          </a:prstGeom>
        </p:spPr>
      </p:pic>
      <p:pic>
        <p:nvPicPr>
          <p:cNvPr id="3" name="Picture 2" descr="A black and white photo of a line&#10;&#10;AI-generated content may be incorrect.">
            <a:extLst>
              <a:ext uri="{FF2B5EF4-FFF2-40B4-BE49-F238E27FC236}">
                <a16:creationId xmlns:a16="http://schemas.microsoft.com/office/drawing/2014/main" id="{8189A906-869A-0A13-4ED6-ABA0A91BEB8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66670" y="3052081"/>
            <a:ext cx="2797212" cy="2366010"/>
          </a:xfrm>
          <a:prstGeom prst="rect">
            <a:avLst/>
          </a:prstGeom>
        </p:spPr>
      </p:pic>
      <p:pic>
        <p:nvPicPr>
          <p:cNvPr id="4" name="Picture 3" descr="A line of black dots&#10;&#10;AI-generated content may be incorrect.">
            <a:extLst>
              <a:ext uri="{FF2B5EF4-FFF2-40B4-BE49-F238E27FC236}">
                <a16:creationId xmlns:a16="http://schemas.microsoft.com/office/drawing/2014/main" id="{238C2253-D9EF-46A8-0D24-6D7BBB432BF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66670" y="305627"/>
            <a:ext cx="2797212" cy="23660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3F46EFD-F5D1-C5AD-4DFC-A8EE0FAD080E}"/>
              </a:ext>
            </a:extLst>
          </p:cNvPr>
          <p:cNvSpPr txBox="1"/>
          <p:nvPr/>
        </p:nvSpPr>
        <p:spPr>
          <a:xfrm rot="16200000">
            <a:off x="615261" y="3348010"/>
            <a:ext cx="13182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Control 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BB863BB-B1B1-56E4-32E8-0D40205D78A8}"/>
              </a:ext>
            </a:extLst>
          </p:cNvPr>
          <p:cNvSpPr txBox="1"/>
          <p:nvPr/>
        </p:nvSpPr>
        <p:spPr>
          <a:xfrm rot="16200000">
            <a:off x="780379" y="3348010"/>
            <a:ext cx="13182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Control 2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ECC62E2-242B-36CD-1356-5768343E95FE}"/>
              </a:ext>
            </a:extLst>
          </p:cNvPr>
          <p:cNvSpPr txBox="1"/>
          <p:nvPr/>
        </p:nvSpPr>
        <p:spPr>
          <a:xfrm rot="16200000">
            <a:off x="945898" y="3348010"/>
            <a:ext cx="13182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Control 3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B6E03E9-4D7F-795C-51E1-54CD67D1B2B6}"/>
              </a:ext>
            </a:extLst>
          </p:cNvPr>
          <p:cNvSpPr txBox="1"/>
          <p:nvPr/>
        </p:nvSpPr>
        <p:spPr>
          <a:xfrm rot="16200000">
            <a:off x="1111016" y="3348010"/>
            <a:ext cx="13182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DLK(</a:t>
            </a:r>
            <a:r>
              <a:rPr lang="en-US" sz="1100" dirty="0" err="1"/>
              <a:t>cKO</a:t>
            </a:r>
            <a:r>
              <a:rPr lang="en-US" sz="1100" dirty="0"/>
              <a:t>) 1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FDB3418-97A1-43FC-BFEF-771212F3069E}"/>
              </a:ext>
            </a:extLst>
          </p:cNvPr>
          <p:cNvSpPr txBox="1"/>
          <p:nvPr/>
        </p:nvSpPr>
        <p:spPr>
          <a:xfrm rot="16200000">
            <a:off x="1296726" y="3348010"/>
            <a:ext cx="13182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DLK(</a:t>
            </a:r>
            <a:r>
              <a:rPr lang="en-US" sz="1100" dirty="0" err="1"/>
              <a:t>cKO</a:t>
            </a:r>
            <a:r>
              <a:rPr lang="en-US" sz="1100" dirty="0"/>
              <a:t>) 2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4C24AC9-0AEB-A8FB-4DC4-167241AA12C2}"/>
              </a:ext>
            </a:extLst>
          </p:cNvPr>
          <p:cNvSpPr txBox="1"/>
          <p:nvPr/>
        </p:nvSpPr>
        <p:spPr>
          <a:xfrm rot="16200000">
            <a:off x="1457295" y="3348010"/>
            <a:ext cx="13182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DLK(</a:t>
            </a:r>
            <a:r>
              <a:rPr lang="en-US" sz="1100" dirty="0" err="1"/>
              <a:t>cKO</a:t>
            </a:r>
            <a:r>
              <a:rPr lang="en-US" sz="1100" dirty="0"/>
              <a:t>) 3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144A9C9-8A4E-7D82-9762-FF6E75387175}"/>
              </a:ext>
            </a:extLst>
          </p:cNvPr>
          <p:cNvSpPr txBox="1"/>
          <p:nvPr/>
        </p:nvSpPr>
        <p:spPr>
          <a:xfrm>
            <a:off x="2577410" y="4235086"/>
            <a:ext cx="13182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DLK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FACB7A6-51D2-0D75-6093-A67192A32D13}"/>
              </a:ext>
            </a:extLst>
          </p:cNvPr>
          <p:cNvSpPr txBox="1"/>
          <p:nvPr/>
        </p:nvSpPr>
        <p:spPr>
          <a:xfrm>
            <a:off x="2552569" y="1357827"/>
            <a:ext cx="13182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Actin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E8A080B-D186-DF5F-A6AF-5E299D331194}"/>
              </a:ext>
            </a:extLst>
          </p:cNvPr>
          <p:cNvSpPr txBox="1"/>
          <p:nvPr/>
        </p:nvSpPr>
        <p:spPr>
          <a:xfrm>
            <a:off x="668040" y="4172563"/>
            <a:ext cx="94561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130kDa --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1BE502D4-F405-A258-72A7-ADFCD956D89E}"/>
              </a:ext>
            </a:extLst>
          </p:cNvPr>
          <p:cNvCxnSpPr/>
          <p:nvPr/>
        </p:nvCxnSpPr>
        <p:spPr>
          <a:xfrm flipH="1">
            <a:off x="2577410" y="4235086"/>
            <a:ext cx="437253" cy="4519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C884EBAE-B033-02FC-C430-A5CDBC6CD6F2}"/>
              </a:ext>
            </a:extLst>
          </p:cNvPr>
          <p:cNvSpPr txBox="1"/>
          <p:nvPr/>
        </p:nvSpPr>
        <p:spPr>
          <a:xfrm>
            <a:off x="2979524" y="4127364"/>
            <a:ext cx="364148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Unknown/inconsistent band (not corresponding to band seen in DLK(</a:t>
            </a:r>
            <a:r>
              <a:rPr lang="en-US" sz="800" dirty="0" err="1"/>
              <a:t>iOE</a:t>
            </a:r>
            <a:r>
              <a:rPr lang="en-US" sz="800" dirty="0"/>
              <a:t>)).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60A0D7D-BF7C-C050-C4EB-A9DB0ED11588}"/>
              </a:ext>
            </a:extLst>
          </p:cNvPr>
          <p:cNvSpPr txBox="1"/>
          <p:nvPr/>
        </p:nvSpPr>
        <p:spPr>
          <a:xfrm>
            <a:off x="782196" y="1324311"/>
            <a:ext cx="94561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55kDa --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134B103-056F-3440-2928-CC4E4AE4C533}"/>
              </a:ext>
            </a:extLst>
          </p:cNvPr>
          <p:cNvSpPr txBox="1"/>
          <p:nvPr/>
        </p:nvSpPr>
        <p:spPr>
          <a:xfrm>
            <a:off x="782196" y="1511715"/>
            <a:ext cx="94561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35kDa --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70A94BA-B946-9B7A-046A-0848486159D4}"/>
              </a:ext>
            </a:extLst>
          </p:cNvPr>
          <p:cNvSpPr txBox="1"/>
          <p:nvPr/>
        </p:nvSpPr>
        <p:spPr>
          <a:xfrm>
            <a:off x="432476" y="4808193"/>
            <a:ext cx="159362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2 min exposure</a:t>
            </a:r>
            <a:endParaRPr lang="en-US" sz="70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0FC5EAC-6A86-673D-4C32-7F0762DBCAB8}"/>
              </a:ext>
            </a:extLst>
          </p:cNvPr>
          <p:cNvSpPr txBox="1"/>
          <p:nvPr/>
        </p:nvSpPr>
        <p:spPr>
          <a:xfrm>
            <a:off x="178594" y="8006921"/>
            <a:ext cx="61150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Figure 1-source data 2. </a:t>
            </a:r>
            <a:r>
              <a:rPr lang="en-US" sz="1200" dirty="0"/>
              <a:t>Original membranes corresponding to Panel A. Molecular weights shown using </a:t>
            </a:r>
            <a:r>
              <a:rPr lang="fr-FR" sz="1200" dirty="0" err="1"/>
              <a:t>PageRuler</a:t>
            </a:r>
            <a:r>
              <a:rPr lang="fr-FR" sz="1200" dirty="0"/>
              <a:t> Plus </a:t>
            </a:r>
            <a:r>
              <a:rPr lang="fr-FR" sz="1200" dirty="0" err="1"/>
              <a:t>Prestained</a:t>
            </a:r>
            <a:r>
              <a:rPr lang="fr-FR" sz="1200" dirty="0"/>
              <a:t> </a:t>
            </a:r>
            <a:r>
              <a:rPr lang="fr-FR" sz="1200" dirty="0" err="1"/>
              <a:t>Protein</a:t>
            </a:r>
            <a:r>
              <a:rPr lang="fr-FR" sz="1200" dirty="0"/>
              <a:t> Ladder. </a:t>
            </a:r>
            <a:r>
              <a:rPr lang="fr-FR" sz="1200" dirty="0" err="1"/>
              <a:t>See</a:t>
            </a:r>
            <a:r>
              <a:rPr lang="fr-FR" sz="1200" dirty="0"/>
              <a:t> Figure1-figure </a:t>
            </a:r>
            <a:r>
              <a:rPr lang="fr-FR" sz="1200" dirty="0" err="1"/>
              <a:t>supplement</a:t>
            </a:r>
            <a:r>
              <a:rPr lang="fr-FR" sz="1200" dirty="0"/>
              <a:t> 1 source data 2 for more </a:t>
            </a:r>
            <a:r>
              <a:rPr lang="fr-FR" sz="1200" dirty="0" err="1"/>
              <a:t>details</a:t>
            </a:r>
            <a:r>
              <a:rPr lang="fr-FR" sz="1200" dirty="0"/>
              <a:t>. </a:t>
            </a:r>
            <a:r>
              <a:rPr lang="fr-FR" sz="1200" dirty="0" err="1"/>
              <a:t>Each</a:t>
            </a:r>
            <a:r>
              <a:rPr lang="fr-FR" sz="1200" dirty="0"/>
              <a:t> </a:t>
            </a:r>
            <a:r>
              <a:rPr lang="fr-FR" sz="1200" dirty="0" err="1"/>
              <a:t>lane</a:t>
            </a:r>
            <a:r>
              <a:rPr lang="fr-FR" sz="1200" dirty="0"/>
              <a:t> </a:t>
            </a:r>
            <a:r>
              <a:rPr lang="fr-FR" sz="1200" dirty="0" err="1"/>
              <a:t>represents</a:t>
            </a:r>
            <a:r>
              <a:rPr lang="fr-FR" sz="1200" dirty="0"/>
              <a:t> a </a:t>
            </a:r>
            <a:r>
              <a:rPr lang="fr-FR" sz="1200" dirty="0" err="1"/>
              <a:t>separate</a:t>
            </a:r>
            <a:r>
              <a:rPr lang="fr-FR" sz="1200" dirty="0"/>
              <a:t> mouse. </a:t>
            </a:r>
            <a:r>
              <a:rPr lang="fr-FR" sz="1200" dirty="0" err="1"/>
              <a:t>Lanes</a:t>
            </a:r>
            <a:r>
              <a:rPr lang="fr-FR" sz="1200" dirty="0"/>
              <a:t> 1-3 show control </a:t>
            </a:r>
            <a:r>
              <a:rPr lang="fr-FR" sz="1200" dirty="0" err="1"/>
              <a:t>samples</a:t>
            </a:r>
            <a:r>
              <a:rPr lang="fr-FR" sz="1200" dirty="0"/>
              <a:t>, </a:t>
            </a:r>
            <a:r>
              <a:rPr lang="fr-FR" sz="1200" dirty="0" err="1"/>
              <a:t>lanes</a:t>
            </a:r>
            <a:r>
              <a:rPr lang="fr-FR" sz="1200" dirty="0"/>
              <a:t> 4-6 show DLK(</a:t>
            </a:r>
            <a:r>
              <a:rPr lang="fr-FR" sz="1200" dirty="0" err="1"/>
              <a:t>cKO</a:t>
            </a:r>
            <a:r>
              <a:rPr lang="fr-FR" sz="1200" dirty="0"/>
              <a:t>). </a:t>
            </a:r>
            <a:endParaRPr lang="en-US" sz="1200" b="1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D34FC3D-8C9C-34F7-FA09-B27ECC169986}"/>
              </a:ext>
            </a:extLst>
          </p:cNvPr>
          <p:cNvSpPr txBox="1"/>
          <p:nvPr/>
        </p:nvSpPr>
        <p:spPr>
          <a:xfrm rot="16200000">
            <a:off x="734717" y="647756"/>
            <a:ext cx="13182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Control 1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EEECA81-005A-B7A5-2ADA-047720F076FF}"/>
              </a:ext>
            </a:extLst>
          </p:cNvPr>
          <p:cNvSpPr txBox="1"/>
          <p:nvPr/>
        </p:nvSpPr>
        <p:spPr>
          <a:xfrm rot="16200000">
            <a:off x="899835" y="647756"/>
            <a:ext cx="13182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Control 2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99A35CA-4E64-FA8E-16EC-513225BA8420}"/>
              </a:ext>
            </a:extLst>
          </p:cNvPr>
          <p:cNvSpPr txBox="1"/>
          <p:nvPr/>
        </p:nvSpPr>
        <p:spPr>
          <a:xfrm rot="16200000">
            <a:off x="1047186" y="647756"/>
            <a:ext cx="13182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Control 3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14ED04A-DEE3-B7EF-DF52-FB74DD08BB17}"/>
              </a:ext>
            </a:extLst>
          </p:cNvPr>
          <p:cNvSpPr txBox="1"/>
          <p:nvPr/>
        </p:nvSpPr>
        <p:spPr>
          <a:xfrm rot="16200000">
            <a:off x="1212304" y="647756"/>
            <a:ext cx="13182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DLK(</a:t>
            </a:r>
            <a:r>
              <a:rPr lang="en-US" sz="1100" dirty="0" err="1"/>
              <a:t>cKO</a:t>
            </a:r>
            <a:r>
              <a:rPr lang="en-US" sz="1100" dirty="0"/>
              <a:t>) 1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DA533C6-370F-3563-C8DB-0BD91E818F32}"/>
              </a:ext>
            </a:extLst>
          </p:cNvPr>
          <p:cNvSpPr txBox="1"/>
          <p:nvPr/>
        </p:nvSpPr>
        <p:spPr>
          <a:xfrm rot="16200000">
            <a:off x="1373790" y="647756"/>
            <a:ext cx="13182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DLK(</a:t>
            </a:r>
            <a:r>
              <a:rPr lang="en-US" sz="1100" dirty="0" err="1"/>
              <a:t>cKO</a:t>
            </a:r>
            <a:r>
              <a:rPr lang="en-US" sz="1100" dirty="0"/>
              <a:t>) 2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E59DEC9-99C3-48B3-992C-E0038714A7AA}"/>
              </a:ext>
            </a:extLst>
          </p:cNvPr>
          <p:cNvSpPr txBox="1"/>
          <p:nvPr/>
        </p:nvSpPr>
        <p:spPr>
          <a:xfrm rot="16200000">
            <a:off x="1534359" y="647756"/>
            <a:ext cx="13182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DLK(</a:t>
            </a:r>
            <a:r>
              <a:rPr lang="en-US" sz="1100" dirty="0" err="1"/>
              <a:t>cKO</a:t>
            </a:r>
            <a:r>
              <a:rPr lang="en-US" sz="1100" dirty="0"/>
              <a:t>) 3</a:t>
            </a:r>
          </a:p>
        </p:txBody>
      </p:sp>
    </p:spTree>
    <p:extLst>
      <p:ext uri="{BB962C8B-B14F-4D97-AF65-F5344CB8AC3E}">
        <p14:creationId xmlns:p14="http://schemas.microsoft.com/office/powerpoint/2010/main" val="33845991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454</TotalTime>
  <Words>121</Words>
  <Application>Microsoft Office PowerPoint</Application>
  <PresentationFormat>Letter Paper (8.5x11 in)</PresentationFormat>
  <Paragraphs>20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Ritchie, Erin</dc:creator>
  <cp:lastModifiedBy>Ritchie, Erin</cp:lastModifiedBy>
  <cp:revision>7</cp:revision>
  <dcterms:created xsi:type="dcterms:W3CDTF">2025-02-14T00:11:10Z</dcterms:created>
  <dcterms:modified xsi:type="dcterms:W3CDTF">2025-02-14T21:50:43Z</dcterms:modified>
</cp:coreProperties>
</file>