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96" d="100"/>
          <a:sy n="96" d="100"/>
        </p:scale>
        <p:origin x="1786" y="-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255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9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947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12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698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19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224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059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260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006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857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D6EF43-5904-4A22-B94B-753CE926CC32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C220C42-F891-433E-AD89-5097C5E49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11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red lights on a black background with Marfa lights in the background&#10;&#10;AI-generated content may be incorrect.">
            <a:extLst>
              <a:ext uri="{FF2B5EF4-FFF2-40B4-BE49-F238E27FC236}">
                <a16:creationId xmlns:a16="http://schemas.microsoft.com/office/drawing/2014/main" id="{BFDD16D8-AE6B-AEF5-53B5-F3AF03A071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658" y="305627"/>
            <a:ext cx="2797212" cy="2366010"/>
          </a:xfrm>
          <a:prstGeom prst="rect">
            <a:avLst/>
          </a:prstGeom>
        </p:spPr>
      </p:pic>
      <p:pic>
        <p:nvPicPr>
          <p:cNvPr id="9" name="Picture 8" descr="A black and white photo of a line&#10;&#10;AI-generated content may be incorrect.">
            <a:extLst>
              <a:ext uri="{FF2B5EF4-FFF2-40B4-BE49-F238E27FC236}">
                <a16:creationId xmlns:a16="http://schemas.microsoft.com/office/drawing/2014/main" id="{BA940BBD-F8AD-FB84-11F2-CC119E0C2E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6670" y="3052081"/>
            <a:ext cx="2797212" cy="2366010"/>
          </a:xfrm>
          <a:prstGeom prst="rect">
            <a:avLst/>
          </a:prstGeom>
        </p:spPr>
      </p:pic>
      <p:pic>
        <p:nvPicPr>
          <p:cNvPr id="11" name="Picture 10" descr="A line of black dots&#10;&#10;AI-generated content may be incorrect.">
            <a:extLst>
              <a:ext uri="{FF2B5EF4-FFF2-40B4-BE49-F238E27FC236}">
                <a16:creationId xmlns:a16="http://schemas.microsoft.com/office/drawing/2014/main" id="{8B3498DB-331C-EF22-21B7-7D84CAC24D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6670" y="305627"/>
            <a:ext cx="2797212" cy="23660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E228AFB-5904-3275-2B42-5DD9223906C2}"/>
              </a:ext>
            </a:extLst>
          </p:cNvPr>
          <p:cNvSpPr txBox="1"/>
          <p:nvPr/>
        </p:nvSpPr>
        <p:spPr>
          <a:xfrm rot="16200000">
            <a:off x="615261" y="3348010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Control 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11F6D8-E873-44F7-F216-02C9C815C85B}"/>
              </a:ext>
            </a:extLst>
          </p:cNvPr>
          <p:cNvSpPr txBox="1"/>
          <p:nvPr/>
        </p:nvSpPr>
        <p:spPr>
          <a:xfrm rot="16200000">
            <a:off x="780379" y="3348010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Control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8464C6-A2A2-91A3-966A-54DF0EEA52A9}"/>
              </a:ext>
            </a:extLst>
          </p:cNvPr>
          <p:cNvSpPr txBox="1"/>
          <p:nvPr/>
        </p:nvSpPr>
        <p:spPr>
          <a:xfrm rot="16200000">
            <a:off x="945898" y="3348010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Control 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EC44CA-41B0-9079-9F4F-56369D3AD4FB}"/>
              </a:ext>
            </a:extLst>
          </p:cNvPr>
          <p:cNvSpPr txBox="1"/>
          <p:nvPr/>
        </p:nvSpPr>
        <p:spPr>
          <a:xfrm rot="16200000">
            <a:off x="1111016" y="3348010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DLK(</a:t>
            </a:r>
            <a:r>
              <a:rPr lang="en-US" sz="1100" dirty="0" err="1"/>
              <a:t>cKO</a:t>
            </a:r>
            <a:r>
              <a:rPr lang="en-US" sz="1100" dirty="0"/>
              <a:t>)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A233D4-14E7-205D-F797-A9EA735B8A77}"/>
              </a:ext>
            </a:extLst>
          </p:cNvPr>
          <p:cNvSpPr txBox="1"/>
          <p:nvPr/>
        </p:nvSpPr>
        <p:spPr>
          <a:xfrm rot="16200000">
            <a:off x="1296726" y="3348010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DLK(</a:t>
            </a:r>
            <a:r>
              <a:rPr lang="en-US" sz="1100" dirty="0" err="1"/>
              <a:t>cKO</a:t>
            </a:r>
            <a:r>
              <a:rPr lang="en-US" sz="1100" dirty="0"/>
              <a:t>)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71CD38-98BA-9A1A-9A39-429F5A0F97C5}"/>
              </a:ext>
            </a:extLst>
          </p:cNvPr>
          <p:cNvSpPr txBox="1"/>
          <p:nvPr/>
        </p:nvSpPr>
        <p:spPr>
          <a:xfrm rot="16200000">
            <a:off x="1457295" y="3348010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DLK(</a:t>
            </a:r>
            <a:r>
              <a:rPr lang="en-US" sz="1100" dirty="0" err="1"/>
              <a:t>cKO</a:t>
            </a:r>
            <a:r>
              <a:rPr lang="en-US" sz="1100" dirty="0"/>
              <a:t>) 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E39C6B-9A04-BC19-8E40-180F9CC69264}"/>
              </a:ext>
            </a:extLst>
          </p:cNvPr>
          <p:cNvSpPr txBox="1"/>
          <p:nvPr/>
        </p:nvSpPr>
        <p:spPr>
          <a:xfrm>
            <a:off x="2577410" y="4235086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DLK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3451677-13D9-21C0-7D7F-24BC81D21A0C}"/>
              </a:ext>
            </a:extLst>
          </p:cNvPr>
          <p:cNvSpPr txBox="1"/>
          <p:nvPr/>
        </p:nvSpPr>
        <p:spPr>
          <a:xfrm rot="16200000">
            <a:off x="728486" y="545898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Control 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3B6516A-FDC3-3D97-F922-B94A098FDF81}"/>
              </a:ext>
            </a:extLst>
          </p:cNvPr>
          <p:cNvSpPr txBox="1"/>
          <p:nvPr/>
        </p:nvSpPr>
        <p:spPr>
          <a:xfrm rot="16200000">
            <a:off x="893604" y="545898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Control 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1D88ABF-B45E-39D5-D01D-51A566D8B528}"/>
              </a:ext>
            </a:extLst>
          </p:cNvPr>
          <p:cNvSpPr txBox="1"/>
          <p:nvPr/>
        </p:nvSpPr>
        <p:spPr>
          <a:xfrm rot="16200000">
            <a:off x="1059123" y="545898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Control 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B34B1F2-61FF-5E41-59FF-A9459E88F2A9}"/>
              </a:ext>
            </a:extLst>
          </p:cNvPr>
          <p:cNvSpPr txBox="1"/>
          <p:nvPr/>
        </p:nvSpPr>
        <p:spPr>
          <a:xfrm rot="16200000">
            <a:off x="1209952" y="545898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DLK(</a:t>
            </a:r>
            <a:r>
              <a:rPr lang="en-US" sz="1100" dirty="0" err="1"/>
              <a:t>cKO</a:t>
            </a:r>
            <a:r>
              <a:rPr lang="en-US" sz="1100" dirty="0"/>
              <a:t>) 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7CC5DC9-994E-BE0D-FC7B-224468F66E20}"/>
              </a:ext>
            </a:extLst>
          </p:cNvPr>
          <p:cNvSpPr txBox="1"/>
          <p:nvPr/>
        </p:nvSpPr>
        <p:spPr>
          <a:xfrm rot="16200000">
            <a:off x="1367086" y="545898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DLK(</a:t>
            </a:r>
            <a:r>
              <a:rPr lang="en-US" sz="1100" dirty="0" err="1"/>
              <a:t>cKO</a:t>
            </a:r>
            <a:r>
              <a:rPr lang="en-US" sz="1100" dirty="0"/>
              <a:t>) 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F695A0-8BC3-6A55-B55A-72D5BD8091D1}"/>
              </a:ext>
            </a:extLst>
          </p:cNvPr>
          <p:cNvSpPr txBox="1"/>
          <p:nvPr/>
        </p:nvSpPr>
        <p:spPr>
          <a:xfrm rot="16200000">
            <a:off x="1522890" y="545898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DLK(</a:t>
            </a:r>
            <a:r>
              <a:rPr lang="en-US" sz="1100" dirty="0" err="1"/>
              <a:t>cKO</a:t>
            </a:r>
            <a:r>
              <a:rPr lang="en-US" sz="1100" dirty="0"/>
              <a:t>) 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012EC3B-4662-ACD9-6C6C-B6E7B4F7B592}"/>
              </a:ext>
            </a:extLst>
          </p:cNvPr>
          <p:cNvSpPr txBox="1"/>
          <p:nvPr/>
        </p:nvSpPr>
        <p:spPr>
          <a:xfrm>
            <a:off x="2552569" y="1357827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Actin</a:t>
            </a:r>
          </a:p>
        </p:txBody>
      </p:sp>
      <p:pic>
        <p:nvPicPr>
          <p:cNvPr id="33" name="Picture 32" descr="A close up of a plastic&#10;&#10;AI-generated content may be incorrect.">
            <a:extLst>
              <a:ext uri="{FF2B5EF4-FFF2-40B4-BE49-F238E27FC236}">
                <a16:creationId xmlns:a16="http://schemas.microsoft.com/office/drawing/2014/main" id="{23B7A090-7931-DB12-C1DD-ADC07425FB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6670" y="5598751"/>
            <a:ext cx="2797212" cy="2366010"/>
          </a:xfrm>
          <a:prstGeom prst="rect">
            <a:avLst/>
          </a:prstGeom>
        </p:spPr>
      </p:pic>
      <p:pic>
        <p:nvPicPr>
          <p:cNvPr id="35" name="Picture 34" descr="Red lights in the dark&#10;&#10;AI-generated content may be incorrect.">
            <a:extLst>
              <a:ext uri="{FF2B5EF4-FFF2-40B4-BE49-F238E27FC236}">
                <a16:creationId xmlns:a16="http://schemas.microsoft.com/office/drawing/2014/main" id="{C44477B3-898B-A471-D73B-0DCC13C7D8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88775" y="5598751"/>
            <a:ext cx="2797212" cy="2366010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F286057E-1074-E907-088A-C97C273D89AD}"/>
              </a:ext>
            </a:extLst>
          </p:cNvPr>
          <p:cNvSpPr txBox="1"/>
          <p:nvPr/>
        </p:nvSpPr>
        <p:spPr>
          <a:xfrm rot="16200000">
            <a:off x="567917" y="5377616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Control 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A403CCF-5735-2BB3-4002-89198057C737}"/>
              </a:ext>
            </a:extLst>
          </p:cNvPr>
          <p:cNvSpPr txBox="1"/>
          <p:nvPr/>
        </p:nvSpPr>
        <p:spPr>
          <a:xfrm rot="16200000">
            <a:off x="733035" y="5377616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Control 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32507BE-077B-8C19-72A3-3E1D7E345551}"/>
              </a:ext>
            </a:extLst>
          </p:cNvPr>
          <p:cNvSpPr txBox="1"/>
          <p:nvPr/>
        </p:nvSpPr>
        <p:spPr>
          <a:xfrm rot="16200000">
            <a:off x="898554" y="5377616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Control 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81C0F9B-B93D-0139-E1D2-1179717EF968}"/>
              </a:ext>
            </a:extLst>
          </p:cNvPr>
          <p:cNvSpPr txBox="1"/>
          <p:nvPr/>
        </p:nvSpPr>
        <p:spPr>
          <a:xfrm rot="16200000">
            <a:off x="1048174" y="5377616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DLK(</a:t>
            </a:r>
            <a:r>
              <a:rPr lang="en-US" sz="1100" dirty="0" err="1"/>
              <a:t>cKO</a:t>
            </a:r>
            <a:r>
              <a:rPr lang="en-US" sz="1100" dirty="0"/>
              <a:t>) 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BC0768C-E471-2BC9-7699-6444B8F034C1}"/>
              </a:ext>
            </a:extLst>
          </p:cNvPr>
          <p:cNvSpPr txBox="1"/>
          <p:nvPr/>
        </p:nvSpPr>
        <p:spPr>
          <a:xfrm rot="16200000">
            <a:off x="1197722" y="5377616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DLK(</a:t>
            </a:r>
            <a:r>
              <a:rPr lang="en-US" sz="1100" dirty="0" err="1"/>
              <a:t>cKO</a:t>
            </a:r>
            <a:r>
              <a:rPr lang="en-US" sz="1100" dirty="0"/>
              <a:t>) 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5C0AB2B-1C73-73A7-1B85-9252CD4C635D}"/>
              </a:ext>
            </a:extLst>
          </p:cNvPr>
          <p:cNvSpPr txBox="1"/>
          <p:nvPr/>
        </p:nvSpPr>
        <p:spPr>
          <a:xfrm rot="16200000">
            <a:off x="1368623" y="5377616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DLK(</a:t>
            </a:r>
            <a:r>
              <a:rPr lang="en-US" sz="1100" dirty="0" err="1"/>
              <a:t>cKO</a:t>
            </a:r>
            <a:r>
              <a:rPr lang="en-US" sz="1100" dirty="0"/>
              <a:t>) 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C93AF5F-4E29-92E1-C663-0B8B5F7C1028}"/>
              </a:ext>
            </a:extLst>
          </p:cNvPr>
          <p:cNvSpPr txBox="1"/>
          <p:nvPr/>
        </p:nvSpPr>
        <p:spPr>
          <a:xfrm>
            <a:off x="2404727" y="6181862"/>
            <a:ext cx="1318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DLK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F6D59-134B-8C61-0A5F-924C9A7A8A8A}"/>
              </a:ext>
            </a:extLst>
          </p:cNvPr>
          <p:cNvSpPr txBox="1"/>
          <p:nvPr/>
        </p:nvSpPr>
        <p:spPr>
          <a:xfrm>
            <a:off x="178594" y="8006921"/>
            <a:ext cx="6115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Figure 1-figure supplement 1-source data 2. </a:t>
            </a:r>
            <a:r>
              <a:rPr lang="en-US" sz="1200" dirty="0"/>
              <a:t>Original membranes corresponding to Panel B. Molecular weights shown using </a:t>
            </a:r>
            <a:r>
              <a:rPr lang="fr-FR" sz="1200" dirty="0" err="1"/>
              <a:t>PageRuler</a:t>
            </a:r>
            <a:r>
              <a:rPr lang="fr-FR" sz="1200" dirty="0"/>
              <a:t> Plus </a:t>
            </a:r>
            <a:r>
              <a:rPr lang="fr-FR" sz="1200" dirty="0" err="1"/>
              <a:t>Prestained</a:t>
            </a:r>
            <a:r>
              <a:rPr lang="fr-FR" sz="1200" dirty="0"/>
              <a:t> </a:t>
            </a:r>
            <a:r>
              <a:rPr lang="fr-FR" sz="1200" dirty="0" err="1"/>
              <a:t>Protein</a:t>
            </a:r>
            <a:r>
              <a:rPr lang="fr-FR" sz="1200" dirty="0"/>
              <a:t> Ladder. 10 min </a:t>
            </a:r>
            <a:r>
              <a:rPr lang="fr-FR" sz="1200" dirty="0" err="1"/>
              <a:t>exposure</a:t>
            </a:r>
            <a:r>
              <a:rPr lang="fr-FR" sz="1200" dirty="0"/>
              <a:t> (</a:t>
            </a:r>
            <a:r>
              <a:rPr lang="fr-FR" sz="1200" dirty="0" err="1"/>
              <a:t>uncut</a:t>
            </a:r>
            <a:r>
              <a:rPr lang="fr-FR" sz="1200" dirty="0"/>
              <a:t> membrane) </a:t>
            </a:r>
            <a:r>
              <a:rPr lang="fr-FR" sz="1200" dirty="0" err="1"/>
              <a:t>was</a:t>
            </a:r>
            <a:r>
              <a:rPr lang="fr-FR" sz="1200" dirty="0"/>
              <a:t> </a:t>
            </a:r>
            <a:r>
              <a:rPr lang="fr-FR" sz="1200" dirty="0" err="1"/>
              <a:t>taken</a:t>
            </a:r>
            <a:r>
              <a:rPr lang="fr-FR" sz="1200" dirty="0"/>
              <a:t> </a:t>
            </a:r>
            <a:r>
              <a:rPr lang="fr-FR" sz="1200" dirty="0" err="1"/>
              <a:t>prior</a:t>
            </a:r>
            <a:r>
              <a:rPr lang="fr-FR" sz="1200" dirty="0"/>
              <a:t> to 2 min </a:t>
            </a:r>
            <a:r>
              <a:rPr lang="fr-FR" sz="1200" dirty="0" err="1"/>
              <a:t>exposure</a:t>
            </a:r>
            <a:r>
              <a:rPr lang="fr-FR" sz="1200" dirty="0"/>
              <a:t>. Following 10 min </a:t>
            </a:r>
            <a:r>
              <a:rPr lang="fr-FR" sz="1200" dirty="0" err="1"/>
              <a:t>exposure</a:t>
            </a:r>
            <a:r>
              <a:rPr lang="fr-FR" sz="1200" dirty="0"/>
              <a:t>, membrane </a:t>
            </a:r>
            <a:r>
              <a:rPr lang="fr-FR" sz="1200" dirty="0" err="1"/>
              <a:t>was</a:t>
            </a:r>
            <a:r>
              <a:rPr lang="fr-FR" sz="1200" dirty="0"/>
              <a:t> </a:t>
            </a:r>
            <a:r>
              <a:rPr lang="fr-FR" sz="1200" dirty="0" err="1"/>
              <a:t>cut</a:t>
            </a:r>
            <a:r>
              <a:rPr lang="fr-FR" sz="1200" dirty="0"/>
              <a:t> and </a:t>
            </a:r>
            <a:r>
              <a:rPr lang="fr-FR" sz="1200" dirty="0" err="1"/>
              <a:t>reprobed</a:t>
            </a:r>
            <a:r>
              <a:rPr lang="fr-FR" sz="1200" dirty="0"/>
              <a:t> for DLK for 2 min </a:t>
            </a:r>
            <a:r>
              <a:rPr lang="fr-FR" sz="1200" dirty="0" err="1"/>
              <a:t>exposure</a:t>
            </a:r>
            <a:r>
              <a:rPr lang="fr-FR" sz="1200" dirty="0"/>
              <a:t>. </a:t>
            </a:r>
            <a:r>
              <a:rPr lang="fr-FR" sz="1200" dirty="0" err="1"/>
              <a:t>Each</a:t>
            </a:r>
            <a:r>
              <a:rPr lang="fr-FR" sz="1200" dirty="0"/>
              <a:t> </a:t>
            </a:r>
            <a:r>
              <a:rPr lang="fr-FR" sz="1200" dirty="0" err="1"/>
              <a:t>lane</a:t>
            </a:r>
            <a:r>
              <a:rPr lang="fr-FR" sz="1200" dirty="0"/>
              <a:t> </a:t>
            </a:r>
            <a:r>
              <a:rPr lang="fr-FR" sz="1200" dirty="0" err="1"/>
              <a:t>represents</a:t>
            </a:r>
            <a:r>
              <a:rPr lang="fr-FR" sz="1200" dirty="0"/>
              <a:t> a </a:t>
            </a:r>
            <a:r>
              <a:rPr lang="fr-FR" sz="1200" dirty="0" err="1"/>
              <a:t>separate</a:t>
            </a:r>
            <a:r>
              <a:rPr lang="fr-FR" sz="1200" dirty="0"/>
              <a:t> mouse. </a:t>
            </a:r>
            <a:r>
              <a:rPr lang="fr-FR" sz="1200" dirty="0" err="1"/>
              <a:t>Lanes</a:t>
            </a:r>
            <a:r>
              <a:rPr lang="fr-FR" sz="1200" dirty="0"/>
              <a:t> 1-3 show control </a:t>
            </a:r>
            <a:r>
              <a:rPr lang="fr-FR" sz="1200" dirty="0" err="1"/>
              <a:t>samples</a:t>
            </a:r>
            <a:r>
              <a:rPr lang="fr-FR" sz="1200" dirty="0"/>
              <a:t>, </a:t>
            </a:r>
            <a:r>
              <a:rPr lang="fr-FR" sz="1200" dirty="0" err="1"/>
              <a:t>lanes</a:t>
            </a:r>
            <a:r>
              <a:rPr lang="fr-FR" sz="1200" dirty="0"/>
              <a:t> 4-6 show DLK(</a:t>
            </a:r>
            <a:r>
              <a:rPr lang="fr-FR" sz="1200" dirty="0" err="1"/>
              <a:t>cKO</a:t>
            </a:r>
            <a:r>
              <a:rPr lang="fr-FR" sz="1200" dirty="0"/>
              <a:t>). </a:t>
            </a:r>
            <a:endParaRPr lang="en-US" sz="12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9A2B36-DD2C-24DB-7C19-2991E9F113B8}"/>
              </a:ext>
            </a:extLst>
          </p:cNvPr>
          <p:cNvSpPr txBox="1"/>
          <p:nvPr/>
        </p:nvSpPr>
        <p:spPr>
          <a:xfrm>
            <a:off x="602084" y="6192643"/>
            <a:ext cx="9456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130kDa --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DB50B7-453C-DF45-70BD-0E55A26D266E}"/>
              </a:ext>
            </a:extLst>
          </p:cNvPr>
          <p:cNvSpPr txBox="1"/>
          <p:nvPr/>
        </p:nvSpPr>
        <p:spPr>
          <a:xfrm>
            <a:off x="602084" y="6261830"/>
            <a:ext cx="9456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100kDa --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0DC607-25E7-92A9-D5D8-7CF18B24D275}"/>
              </a:ext>
            </a:extLst>
          </p:cNvPr>
          <p:cNvSpPr txBox="1"/>
          <p:nvPr/>
        </p:nvSpPr>
        <p:spPr>
          <a:xfrm>
            <a:off x="668040" y="4172563"/>
            <a:ext cx="9456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130kDa --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584D0A9-7006-42EA-FBC0-43E4300E2D94}"/>
              </a:ext>
            </a:extLst>
          </p:cNvPr>
          <p:cNvCxnSpPr/>
          <p:nvPr/>
        </p:nvCxnSpPr>
        <p:spPr>
          <a:xfrm flipH="1">
            <a:off x="2577410" y="4235086"/>
            <a:ext cx="437253" cy="4519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9CB84A4-4A16-2967-4968-22649F484644}"/>
              </a:ext>
            </a:extLst>
          </p:cNvPr>
          <p:cNvSpPr txBox="1"/>
          <p:nvPr/>
        </p:nvSpPr>
        <p:spPr>
          <a:xfrm>
            <a:off x="2959156" y="4114002"/>
            <a:ext cx="38988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Unknown/inconsistent band (not corresponding to band seen in DLK(</a:t>
            </a:r>
            <a:r>
              <a:rPr lang="en-US" sz="800" dirty="0" err="1"/>
              <a:t>iOE</a:t>
            </a:r>
            <a:r>
              <a:rPr lang="en-US" sz="800" dirty="0"/>
              <a:t>)).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20F2C5-AC99-AE02-87D9-95F6837F824E}"/>
              </a:ext>
            </a:extLst>
          </p:cNvPr>
          <p:cNvSpPr txBox="1"/>
          <p:nvPr/>
        </p:nvSpPr>
        <p:spPr>
          <a:xfrm>
            <a:off x="782196" y="1324311"/>
            <a:ext cx="9456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55kDa --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F7BBE7-38B0-01BD-E98F-EC10CB68F7F5}"/>
              </a:ext>
            </a:extLst>
          </p:cNvPr>
          <p:cNvSpPr txBox="1"/>
          <p:nvPr/>
        </p:nvSpPr>
        <p:spPr>
          <a:xfrm>
            <a:off x="782196" y="1511715"/>
            <a:ext cx="9456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35kDa --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9CE56A8-235F-54BC-D044-3DE5C0CE7C46}"/>
              </a:ext>
            </a:extLst>
          </p:cNvPr>
          <p:cNvCxnSpPr>
            <a:cxnSpLocks/>
          </p:cNvCxnSpPr>
          <p:nvPr/>
        </p:nvCxnSpPr>
        <p:spPr>
          <a:xfrm flipH="1" flipV="1">
            <a:off x="2090701" y="6354792"/>
            <a:ext cx="150565" cy="5329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1E531D59-3DBC-D2DE-E859-5C54FA20F8DE}"/>
              </a:ext>
            </a:extLst>
          </p:cNvPr>
          <p:cNvSpPr txBox="1"/>
          <p:nvPr/>
        </p:nvSpPr>
        <p:spPr>
          <a:xfrm>
            <a:off x="2181107" y="6325830"/>
            <a:ext cx="15936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Very faint lower MW band</a:t>
            </a:r>
            <a:endParaRPr lang="en-US" sz="7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06B54A5-FD32-7BB4-D520-9C4511317DDF}"/>
              </a:ext>
            </a:extLst>
          </p:cNvPr>
          <p:cNvSpPr txBox="1"/>
          <p:nvPr/>
        </p:nvSpPr>
        <p:spPr>
          <a:xfrm>
            <a:off x="428269" y="7735307"/>
            <a:ext cx="15936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10 min exposure</a:t>
            </a:r>
            <a:endParaRPr lang="en-US" sz="7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5F17EBC-8498-3232-EDB6-D8BCB8854760}"/>
              </a:ext>
            </a:extLst>
          </p:cNvPr>
          <p:cNvSpPr txBox="1"/>
          <p:nvPr/>
        </p:nvSpPr>
        <p:spPr>
          <a:xfrm>
            <a:off x="432476" y="4808193"/>
            <a:ext cx="15936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 min exposure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3384599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480</TotalTime>
  <Words>178</Words>
  <Application>Microsoft Office PowerPoint</Application>
  <PresentationFormat>Letter Paper (8.5x11 in)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Ritchie, Erin</dc:creator>
  <cp:lastModifiedBy>Ritchie, Erin</cp:lastModifiedBy>
  <cp:revision>7</cp:revision>
  <dcterms:created xsi:type="dcterms:W3CDTF">2025-02-14T00:11:10Z</dcterms:created>
  <dcterms:modified xsi:type="dcterms:W3CDTF">2025-02-14T21:50:37Z</dcterms:modified>
</cp:coreProperties>
</file>