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A1D4D-BB30-465A-95C3-E0C35150669E}" v="1" dt="2025-05-07T13:14:12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DC7B-48C8-FD31-8E1C-5581B3DCD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A1036-6A15-F238-4F09-971E4DC1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1E9F-D1AA-5B21-DABC-8F315AAE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6CFB2-5A65-0256-8198-4C2E0A9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BBDE-AE9B-5877-9A10-97B7A647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2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9C26-611B-1F64-8E4A-647CE08C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28932-50DA-2F46-129B-2FF6B63C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C0C96-A83B-DE0F-CCF5-625923C2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BD12-CA7C-0F26-6195-D1568923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E5C5F-AEA1-FC67-2129-D89DA532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49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7F00F-F5FC-1A5A-58D4-E499C9DF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26FC6-B99D-B52E-39EB-A01F6EFCA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BA49E-7A0D-052A-5D0B-E6EF239B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14EA8-092F-2993-F165-8642E956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879F-4472-B179-E85D-770AF398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97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0DCA-810D-746F-8B2A-A4551AB2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D5B5-BF25-2A7C-709B-4489E0CE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50A7B-C0DD-8F2E-F896-F7116C29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23E39-6787-E850-86EF-86E5DCE5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B749C-5F68-503F-4C63-D35FF7A9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14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FDAE-9367-9F37-E750-C10C108A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C5E67-C93F-BB38-A992-2CB6666A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11AD-4519-EB91-301A-6E7BF682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76CA4-2128-443C-1E85-BF54678E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0C61-9E6A-5726-0DBB-BB8E9399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43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F0BA-87C1-C1E3-1F76-D8C65382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1018-783C-0216-4DBB-A1B85F66D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88836-9B38-A578-32B1-0CAA26C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1548F-2D79-3013-0CB5-F0DCDB1C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F829E-8D0C-E4A7-3E69-66D79664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1AA4-AF9E-3E33-4E2D-759C577B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19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96E4-03E5-D097-4BF5-F90C0DD4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4C79-6E06-AC5C-8994-9C4833B8C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FF3DA-CE1E-D272-1DCB-E5C6D59D7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CFB93-809C-8B2A-4D36-073FC2E04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950B0-2213-399B-D36F-0E76457DB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3956B-5470-A481-BAB1-69511F2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4500F-1741-2ECE-DAD6-98F1C185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9AB742-F070-7FDD-A936-FD38C053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53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6B44-16F9-CDB2-F42B-DD4F8E8C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7645B-D6C5-C7D6-F087-187DAA58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C026-1FB4-D52E-80D6-B692741C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2C699-E259-B326-19BD-D5E932A7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63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863D3-D15E-4B7B-AF8F-0D92AB65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D7577-B096-3BA1-26C2-2CCBD6F0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48D39-F2DD-5DA6-FA70-9A571389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13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4800-9EF9-9286-69B3-0960A77F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AE24-2FD5-3537-748D-AAFA02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9EDEE-96F8-98A3-1E14-73925240D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07ED2-889E-CC94-4071-8865C07D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3DD36-C1A8-E441-757A-B5F087A5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A032C-DCD6-288A-4B0B-A6F5FAA4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8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FC9E-87B8-6C19-59B4-E21DD0BE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A0E0D-696F-F003-64E0-EC81053BE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50999-B47F-78D0-0498-35C412DF2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A2286-E8C2-EA3E-E7C0-6252C3B0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C22EE-103D-3C65-F18B-91766FA5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BF6BF-BBA0-82A7-C1FB-1326175F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74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B88C4-6581-0572-8305-A75E35A6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E8F1A-26CC-7092-1B35-C2BAD125B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DFF98-647C-677C-7FBC-A9500B5D0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07801-5C71-4C1F-9AE2-37D37635CFA4}" type="datetimeFigureOut">
              <a:rPr lang="en-AU" smtClean="0"/>
              <a:t>7/05/2025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C861C-B63B-FB59-CAA2-88F781795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1CE1-AA44-80BD-B7FD-34217DC93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18E87-D00C-487C-BEE1-A63F72F0EE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7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75E2B-34BF-5E8F-2550-F71B8DE5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0" y="366395"/>
            <a:ext cx="4720706" cy="6490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AED9D-79EB-9A19-0799-E3455627469F}"/>
              </a:ext>
            </a:extLst>
          </p:cNvPr>
          <p:cNvSpPr txBox="1"/>
          <p:nvPr/>
        </p:nvSpPr>
        <p:spPr>
          <a:xfrm>
            <a:off x="7465650" y="1921256"/>
            <a:ext cx="15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Cleaved IL-1</a:t>
            </a:r>
            <a:r>
              <a:rPr lang="el-GR" dirty="0"/>
              <a:t>β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79716-2A18-A791-5600-54EF79882448}"/>
              </a:ext>
            </a:extLst>
          </p:cNvPr>
          <p:cNvSpPr txBox="1"/>
          <p:nvPr/>
        </p:nvSpPr>
        <p:spPr>
          <a:xfrm>
            <a:off x="7244080" y="5323840"/>
            <a:ext cx="15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Cleaved IL-1</a:t>
            </a:r>
            <a:r>
              <a:rPr lang="el-GR" dirty="0"/>
              <a:t>β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24D10-91A9-629E-DC88-90EADFEF545C}"/>
              </a:ext>
            </a:extLst>
          </p:cNvPr>
          <p:cNvSpPr txBox="1"/>
          <p:nvPr/>
        </p:nvSpPr>
        <p:spPr>
          <a:xfrm rot="18265314">
            <a:off x="2727388" y="-116394"/>
            <a:ext cx="90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uninfected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60320-7496-AA22-955C-D2CB2034B470}"/>
              </a:ext>
            </a:extLst>
          </p:cNvPr>
          <p:cNvSpPr txBox="1"/>
          <p:nvPr/>
        </p:nvSpPr>
        <p:spPr>
          <a:xfrm rot="18265314">
            <a:off x="2936150" y="-238314"/>
            <a:ext cx="121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 </a:t>
            </a:r>
            <a:r>
              <a:rPr lang="en-AU" sz="1200" dirty="0"/>
              <a:t>Typhimurium</a:t>
            </a:r>
            <a:endParaRPr lang="en-AU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C4EB9-4617-20B9-0B8B-7607ACA4FF39}"/>
              </a:ext>
            </a:extLst>
          </p:cNvPr>
          <p:cNvSpPr txBox="1"/>
          <p:nvPr/>
        </p:nvSpPr>
        <p:spPr>
          <a:xfrm rot="18265314">
            <a:off x="3228207" y="-228154"/>
            <a:ext cx="1139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</a:t>
            </a:r>
            <a:r>
              <a:rPr lang="en-AU" sz="1200" dirty="0"/>
              <a:t> Dublin ST10</a:t>
            </a:r>
            <a:endParaRPr lang="en-AU" sz="12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EEB93-CE17-0110-C913-92963B4191A2}"/>
              </a:ext>
            </a:extLst>
          </p:cNvPr>
          <p:cNvSpPr txBox="1"/>
          <p:nvPr/>
        </p:nvSpPr>
        <p:spPr>
          <a:xfrm rot="18265314">
            <a:off x="3472047" y="-217994"/>
            <a:ext cx="1139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</a:t>
            </a:r>
            <a:r>
              <a:rPr lang="en-AU" sz="1200" dirty="0"/>
              <a:t> Dublin ST74</a:t>
            </a:r>
            <a:endParaRPr lang="en-AU" sz="1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037C3-81D6-CA34-15B8-8D60A811C204}"/>
              </a:ext>
            </a:extLst>
          </p:cNvPr>
          <p:cNvSpPr txBox="1"/>
          <p:nvPr/>
        </p:nvSpPr>
        <p:spPr>
          <a:xfrm>
            <a:off x="4024187" y="56326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 err="1"/>
              <a:t>monophasics</a:t>
            </a:r>
            <a:endParaRPr lang="en-A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C64E4-BF1C-B3D9-75A1-EC40EC49DDFD}"/>
              </a:ext>
            </a:extLst>
          </p:cNvPr>
          <p:cNvSpPr txBox="1"/>
          <p:nvPr/>
        </p:nvSpPr>
        <p:spPr>
          <a:xfrm rot="18265314">
            <a:off x="4820348" y="-116394"/>
            <a:ext cx="90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uninfected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436E0-30BD-CDD6-A9AC-9EB7A7318A50}"/>
              </a:ext>
            </a:extLst>
          </p:cNvPr>
          <p:cNvSpPr txBox="1"/>
          <p:nvPr/>
        </p:nvSpPr>
        <p:spPr>
          <a:xfrm rot="18265314">
            <a:off x="5029110" y="-238314"/>
            <a:ext cx="121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 </a:t>
            </a:r>
            <a:r>
              <a:rPr lang="en-AU" sz="1200" dirty="0"/>
              <a:t>Typhimurium</a:t>
            </a:r>
            <a:endParaRPr lang="en-AU" sz="12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08FFD6-A3DC-2B33-28E6-36558872283E}"/>
              </a:ext>
            </a:extLst>
          </p:cNvPr>
          <p:cNvSpPr txBox="1"/>
          <p:nvPr/>
        </p:nvSpPr>
        <p:spPr>
          <a:xfrm rot="18265314">
            <a:off x="5321167" y="-228154"/>
            <a:ext cx="1139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</a:t>
            </a:r>
            <a:r>
              <a:rPr lang="en-AU" sz="1200" dirty="0"/>
              <a:t> Dublin ST10</a:t>
            </a:r>
            <a:endParaRPr lang="en-AU" sz="12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E5733-B008-62E3-D8AC-B75160769938}"/>
              </a:ext>
            </a:extLst>
          </p:cNvPr>
          <p:cNvSpPr txBox="1"/>
          <p:nvPr/>
        </p:nvSpPr>
        <p:spPr>
          <a:xfrm rot="18265314">
            <a:off x="5565007" y="-217994"/>
            <a:ext cx="1139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/>
              <a:t>S.</a:t>
            </a:r>
            <a:r>
              <a:rPr lang="en-AU" sz="1200" dirty="0"/>
              <a:t> Dublin ST74</a:t>
            </a:r>
            <a:endParaRPr lang="en-AU" sz="1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A4094-E793-6AB9-F75B-29AA7D3EE45B}"/>
              </a:ext>
            </a:extLst>
          </p:cNvPr>
          <p:cNvSpPr txBox="1"/>
          <p:nvPr/>
        </p:nvSpPr>
        <p:spPr>
          <a:xfrm>
            <a:off x="6117147" y="56326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 err="1"/>
              <a:t>monophasics</a:t>
            </a:r>
            <a:endParaRPr lang="en-A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165A3-1E63-8125-B657-19B3729B8F7A}"/>
              </a:ext>
            </a:extLst>
          </p:cNvPr>
          <p:cNvSpPr txBox="1"/>
          <p:nvPr/>
        </p:nvSpPr>
        <p:spPr>
          <a:xfrm>
            <a:off x="3605502" y="268224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 hpi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1E6067-6DC7-F4CD-A396-521C6A924BE7}"/>
              </a:ext>
            </a:extLst>
          </p:cNvPr>
          <p:cNvCxnSpPr>
            <a:cxnSpLocks/>
          </p:cNvCxnSpPr>
          <p:nvPr/>
        </p:nvCxnSpPr>
        <p:spPr>
          <a:xfrm>
            <a:off x="4994163" y="366395"/>
            <a:ext cx="9534" cy="2925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C166DC5-B0FA-2321-4AE5-15E93EB618C7}"/>
              </a:ext>
            </a:extLst>
          </p:cNvPr>
          <p:cNvSpPr txBox="1"/>
          <p:nvPr/>
        </p:nvSpPr>
        <p:spPr>
          <a:xfrm>
            <a:off x="5739102" y="268224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 hpi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2F8E7-EE8F-7525-E93E-1B985057BFE8}"/>
              </a:ext>
            </a:extLst>
          </p:cNvPr>
          <p:cNvSpPr txBox="1"/>
          <p:nvPr/>
        </p:nvSpPr>
        <p:spPr>
          <a:xfrm>
            <a:off x="3605502" y="588264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9 hpi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91B66D-41AF-3A75-7FD1-2BFAEE028CCE}"/>
              </a:ext>
            </a:extLst>
          </p:cNvPr>
          <p:cNvSpPr txBox="1"/>
          <p:nvPr/>
        </p:nvSpPr>
        <p:spPr>
          <a:xfrm>
            <a:off x="5739102" y="588264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24 hpi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DFF086-7DFA-CFA7-9D2D-57F8329FFDE4}"/>
              </a:ext>
            </a:extLst>
          </p:cNvPr>
          <p:cNvCxnSpPr>
            <a:cxnSpLocks/>
          </p:cNvCxnSpPr>
          <p:nvPr/>
        </p:nvCxnSpPr>
        <p:spPr>
          <a:xfrm>
            <a:off x="4780803" y="3383915"/>
            <a:ext cx="9534" cy="2925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4850A8-1C64-39E8-26A4-0A33E22E5D7A}"/>
              </a:ext>
            </a:extLst>
          </p:cNvPr>
          <p:cNvCxnSpPr>
            <a:stCxn id="6" idx="1"/>
          </p:cNvCxnSpPr>
          <p:nvPr/>
        </p:nvCxnSpPr>
        <p:spPr>
          <a:xfrm flipH="1">
            <a:off x="7149674" y="2105922"/>
            <a:ext cx="315976" cy="24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7EF7BA-8A07-031F-A36E-DE912D55EE01}"/>
              </a:ext>
            </a:extLst>
          </p:cNvPr>
          <p:cNvCxnSpPr/>
          <p:nvPr/>
        </p:nvCxnSpPr>
        <p:spPr>
          <a:xfrm flipH="1">
            <a:off x="6991686" y="5540526"/>
            <a:ext cx="315976" cy="24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9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Ambrose</dc:creator>
  <cp:lastModifiedBy>Jaclyn Pearson</cp:lastModifiedBy>
  <cp:revision>3</cp:revision>
  <dcterms:created xsi:type="dcterms:W3CDTF">2025-05-07T09:13:14Z</dcterms:created>
  <dcterms:modified xsi:type="dcterms:W3CDTF">2025-05-07T13:56:49Z</dcterms:modified>
</cp:coreProperties>
</file>