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77" r:id="rId1"/>
  </p:sldMasterIdLst>
  <p:notesMasterIdLst>
    <p:notesMasterId r:id="rId3"/>
  </p:notesMasterIdLst>
  <p:sldIdLst>
    <p:sldId id="262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041E"/>
    <a:srgbClr val="E76500"/>
    <a:srgbClr val="516E6C"/>
    <a:srgbClr val="EFFFFF"/>
    <a:srgbClr val="01EDB4"/>
    <a:srgbClr val="C24B69"/>
    <a:srgbClr val="832E44"/>
    <a:srgbClr val="FF68FF"/>
    <a:srgbClr val="DDDC00"/>
    <a:srgbClr val="B81C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47"/>
    <p:restoredTop sz="93210"/>
  </p:normalViewPr>
  <p:slideViewPr>
    <p:cSldViewPr snapToGrid="0" snapToObjects="1">
      <p:cViewPr varScale="1">
        <p:scale>
          <a:sx n="65" d="100"/>
          <a:sy n="65" d="100"/>
        </p:scale>
        <p:origin x="8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9E18E2-F823-9E4D-83C2-E3A5C949E7F6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79AD59-9767-A341-A43C-505120133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07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A9C73-98F4-1028-04B4-1662B36938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8E69F1-6C8E-71ED-87CA-B5F9B8E118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946A3-E4C2-D039-03D6-B20EA8121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65FB2C-613E-F96D-AC11-F4E1FB850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ABEA98-AAEF-2156-F434-DBDBB229F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306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872D5-FC1E-1931-1BC5-A3DC93807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AEE8DD-5149-BD0B-BA7E-E7EFDD35B9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3513-09E0-1A05-5047-92FA6A42D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C86B2B-5779-3D00-2C9A-5164AFFD0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99C949-CAED-EC48-60F3-5F495D3AB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428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FAA026-08E9-695D-EC77-95282493CF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DEF8D0-55E9-B2B5-DEA6-3ACE70A532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F0355-1B1D-9741-2FFF-BD29377AE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5D3550-E606-E07C-A497-4EF0FBCD9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141EEE-6321-8143-DDF1-063830BE4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32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0146D-F2B3-146E-DA84-21605CAD6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85D747-362F-E632-D6E8-7D346614F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E2F7FB-8362-77F8-8FF1-DDC1389C6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51F0E1-7DF3-5431-E4EC-6C48EFC68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904730-2C99-4374-79E9-459F940D0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014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CE2C13-8066-6354-7CF9-80AD0EFB77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BA7AB8-2370-78DB-133E-C0B4386FA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40C391-1CA4-2146-E74A-ECFFA18F0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1/30/2025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00CCE-404C-139F-5C82-08BDEE618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DF2E0-FC0B-A548-2F92-022FCD7CE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99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E9040E-FA64-8DD7-2C70-EF0B87EE1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9C35A-C878-4C11-3053-6C7B4A402A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91D9BE-0A83-5536-40E1-CFBDB3D8A7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841B3C-4745-B7B8-6D29-9411623FC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109FFD-B7BB-84A1-2F93-A41903BF2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2A5897-ACCB-D589-0AE4-E5B1AEF10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276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05DA0E-9733-108C-CB47-B169AE4553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64124-5B8E-EB4C-9D1B-36F0991B4B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110E60-651A-59D5-BF95-A5EC03D649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43CA07-615C-1923-8BBC-E60D78C3F3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395EBC-F960-60A7-6696-510C117C5E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29258A-8150-65F5-59F2-3669B653A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5DEED8-90FD-A8FB-21AA-196B514B1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266A74-3C09-B2ED-EFC8-41B207D9E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397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FA6FC-0A19-DA71-D613-B49732F69C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AF5927-916F-4A89-66FF-FB1DD12FF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E9E79A-0EE6-3EF4-1E4A-5D931FE39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089CDA-BA96-CF15-ADAF-28321BFCB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458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3A2243-36F6-53A1-B043-7EAD57422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043839-C4E3-CB96-A1D1-8C58A4F0E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2323C7-EA83-5A49-B724-42718F8B1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994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342E0-ECCD-8866-4AB7-24E79A3D2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87CB78-128F-960D-F801-CFF7C80B5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3D09AC-8DA3-2C92-78D5-067D413C96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8CEC51-D2ED-5A73-CA0A-D1758E4DA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D8ECED-5B32-4A07-8530-1E6B3A54D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B1143A-4201-244B-DA53-CD5F948D3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388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EE0E2-1B6D-8EFE-70B2-0CA3D726EF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C1EFDA-5FA8-A5E4-B167-BAC9749C47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4684F0-6B94-E25D-4FDC-7A6A84A5E6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06BF6B-A871-FBF7-CFCE-49B4365F4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0BCE0-945C-4FDF-95A1-2149B1FF5B83}" type="datetimeFigureOut">
              <a:rPr lang="en-US" smtClean="0"/>
              <a:t>1/30/2025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4CC031-A45E-B884-0A26-07B544A93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9F402B-C796-3562-AF78-5E9600022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77608-3819-479B-BB98-C216BA724E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88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10D7335-7516-06D6-EDE2-134F4C245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767D98-743F-F37B-E9CB-E7EA244497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12312-D55A-9BF8-041C-2EFF50F8B7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7CF0BCE0-945C-4FDF-95A1-2149B1FF5B83}" type="datetimeFigureOut">
              <a:rPr lang="en-US" smtClean="0"/>
              <a:pPr algn="r"/>
              <a:t>1/30/2025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A81706-3167-35B9-37E1-5E7461E306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sz="100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8B4512-D73A-C642-856E-FBDD81156D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77608-3819-479B-BB98-C216BA724EFE}" type="slidenum">
              <a:rPr lang="en-US" smtClean="0"/>
              <a:pPr/>
              <a:t>‹#›</a:t>
            </a:fld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35910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80" r:id="rId3"/>
    <p:sldLayoutId id="2147483881" r:id="rId4"/>
    <p:sldLayoutId id="2147483882" r:id="rId5"/>
    <p:sldLayoutId id="2147483883" r:id="rId6"/>
    <p:sldLayoutId id="2147483884" r:id="rId7"/>
    <p:sldLayoutId id="2147483885" r:id="rId8"/>
    <p:sldLayoutId id="2147483886" r:id="rId9"/>
    <p:sldLayoutId id="2147483887" r:id="rId10"/>
    <p:sldLayoutId id="21474838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7" Type="http://schemas.openxmlformats.org/officeDocument/2006/relationships/image" Target="../media/image6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tif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rry image of a test tube&#10;&#10;Description automatically generated">
            <a:extLst>
              <a:ext uri="{FF2B5EF4-FFF2-40B4-BE49-F238E27FC236}">
                <a16:creationId xmlns:a16="http://schemas.microsoft.com/office/drawing/2014/main" id="{33E6DD3E-7861-E4E5-C9AC-4F42501AD1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547" t="40685" r="36698" b="54368"/>
          <a:stretch/>
        </p:blipFill>
        <p:spPr>
          <a:xfrm>
            <a:off x="2179605" y="1740505"/>
            <a:ext cx="1352370" cy="188464"/>
          </a:xfrm>
          <a:prstGeom prst="rect">
            <a:avLst/>
          </a:prstGeom>
        </p:spPr>
      </p:pic>
      <p:pic>
        <p:nvPicPr>
          <p:cNvPr id="7" name="Picture 6" descr="A close-up of a test&#10;&#10;Description automatically generated">
            <a:extLst>
              <a:ext uri="{FF2B5EF4-FFF2-40B4-BE49-F238E27FC236}">
                <a16:creationId xmlns:a16="http://schemas.microsoft.com/office/drawing/2014/main" id="{6374103F-9DE4-DC69-DF70-56ECDD8F04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734" t="44188" r="33883" b="50847"/>
          <a:stretch/>
        </p:blipFill>
        <p:spPr>
          <a:xfrm>
            <a:off x="2154244" y="2634899"/>
            <a:ext cx="1401380" cy="184797"/>
          </a:xfrm>
          <a:prstGeom prst="rect">
            <a:avLst/>
          </a:prstGeom>
        </p:spPr>
      </p:pic>
      <p:pic>
        <p:nvPicPr>
          <p:cNvPr id="9" name="Picture 8" descr="A close-up of a test&#10;&#10;Description automatically generated">
            <a:extLst>
              <a:ext uri="{FF2B5EF4-FFF2-40B4-BE49-F238E27FC236}">
                <a16:creationId xmlns:a16="http://schemas.microsoft.com/office/drawing/2014/main" id="{9D6A77B7-D582-CD61-D248-AB23EEBB88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460" t="42000" r="38624" b="53034"/>
          <a:stretch/>
        </p:blipFill>
        <p:spPr>
          <a:xfrm>
            <a:off x="2161251" y="2153579"/>
            <a:ext cx="1377732" cy="184723"/>
          </a:xfrm>
          <a:prstGeom prst="rect">
            <a:avLst/>
          </a:prstGeom>
        </p:spPr>
      </p:pic>
      <p:pic>
        <p:nvPicPr>
          <p:cNvPr id="11" name="Picture 10" descr="A close-up of a test tube&#10;&#10;Description automatically generated">
            <a:extLst>
              <a:ext uri="{FF2B5EF4-FFF2-40B4-BE49-F238E27FC236}">
                <a16:creationId xmlns:a16="http://schemas.microsoft.com/office/drawing/2014/main" id="{BD1EC580-AB64-C269-B498-C0BA22DE9A5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4154" t="30826" r="38087" b="64227"/>
          <a:stretch/>
        </p:blipFill>
        <p:spPr>
          <a:xfrm>
            <a:off x="2154245" y="1947042"/>
            <a:ext cx="1403091" cy="188464"/>
          </a:xfrm>
          <a:prstGeom prst="rect">
            <a:avLst/>
          </a:prstGeom>
        </p:spPr>
      </p:pic>
      <p:sp>
        <p:nvSpPr>
          <p:cNvPr id="12" name="Frame 11">
            <a:extLst>
              <a:ext uri="{FF2B5EF4-FFF2-40B4-BE49-F238E27FC236}">
                <a16:creationId xmlns:a16="http://schemas.microsoft.com/office/drawing/2014/main" id="{57DE24D2-BDE6-590D-260B-EA7C0FB8C1C0}"/>
              </a:ext>
            </a:extLst>
          </p:cNvPr>
          <p:cNvSpPr/>
          <p:nvPr/>
        </p:nvSpPr>
        <p:spPr>
          <a:xfrm>
            <a:off x="2154244" y="1740505"/>
            <a:ext cx="1377731" cy="188464"/>
          </a:xfrm>
          <a:prstGeom prst="frame">
            <a:avLst>
              <a:gd name="adj1" fmla="val 0"/>
            </a:avLst>
          </a:prstGeom>
          <a:ln w="6350"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Frame 12">
            <a:extLst>
              <a:ext uri="{FF2B5EF4-FFF2-40B4-BE49-F238E27FC236}">
                <a16:creationId xmlns:a16="http://schemas.microsoft.com/office/drawing/2014/main" id="{5085F940-4448-070B-FA80-95CAABF7B8B9}"/>
              </a:ext>
            </a:extLst>
          </p:cNvPr>
          <p:cNvSpPr/>
          <p:nvPr/>
        </p:nvSpPr>
        <p:spPr>
          <a:xfrm>
            <a:off x="2154244" y="1947908"/>
            <a:ext cx="1377731" cy="188464"/>
          </a:xfrm>
          <a:prstGeom prst="frame">
            <a:avLst>
              <a:gd name="adj1" fmla="val 0"/>
            </a:avLst>
          </a:prstGeom>
          <a:ln w="6350"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Frame 13">
            <a:extLst>
              <a:ext uri="{FF2B5EF4-FFF2-40B4-BE49-F238E27FC236}">
                <a16:creationId xmlns:a16="http://schemas.microsoft.com/office/drawing/2014/main" id="{CB79F4F1-6D28-2FCF-92B5-92C69D7EF005}"/>
              </a:ext>
            </a:extLst>
          </p:cNvPr>
          <p:cNvSpPr/>
          <p:nvPr/>
        </p:nvSpPr>
        <p:spPr>
          <a:xfrm>
            <a:off x="2154244" y="2154445"/>
            <a:ext cx="1377731" cy="188464"/>
          </a:xfrm>
          <a:prstGeom prst="frame">
            <a:avLst>
              <a:gd name="adj1" fmla="val 0"/>
            </a:avLst>
          </a:prstGeom>
          <a:ln w="6350"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Frame 14">
            <a:extLst>
              <a:ext uri="{FF2B5EF4-FFF2-40B4-BE49-F238E27FC236}">
                <a16:creationId xmlns:a16="http://schemas.microsoft.com/office/drawing/2014/main" id="{0566FB7E-485E-D143-BE8A-0F8175AE98C8}"/>
              </a:ext>
            </a:extLst>
          </p:cNvPr>
          <p:cNvSpPr/>
          <p:nvPr/>
        </p:nvSpPr>
        <p:spPr>
          <a:xfrm>
            <a:off x="2159061" y="2631232"/>
            <a:ext cx="1377731" cy="188464"/>
          </a:xfrm>
          <a:prstGeom prst="frame">
            <a:avLst>
              <a:gd name="adj1" fmla="val 0"/>
            </a:avLst>
          </a:prstGeom>
          <a:ln w="6350"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6F0A1BD-4DC8-33AF-76A6-DC148F55E41F}"/>
              </a:ext>
            </a:extLst>
          </p:cNvPr>
          <p:cNvSpPr txBox="1"/>
          <p:nvPr/>
        </p:nvSpPr>
        <p:spPr>
          <a:xfrm rot="19815272">
            <a:off x="2147658" y="1547838"/>
            <a:ext cx="32412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88F982B-DBEE-4777-C0B9-33ACA600ADC1}"/>
              </a:ext>
            </a:extLst>
          </p:cNvPr>
          <p:cNvSpPr txBox="1"/>
          <p:nvPr/>
        </p:nvSpPr>
        <p:spPr>
          <a:xfrm rot="19815272">
            <a:off x="2332416" y="1513203"/>
            <a:ext cx="44275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S169L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F85B113-962F-774B-33C8-84096B9FD718}"/>
              </a:ext>
            </a:extLst>
          </p:cNvPr>
          <p:cNvSpPr txBox="1"/>
          <p:nvPr/>
        </p:nvSpPr>
        <p:spPr>
          <a:xfrm rot="19815272">
            <a:off x="2523243" y="1520316"/>
            <a:ext cx="44755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S170F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D0471A-9700-BE79-0C6F-95FA37CA48B6}"/>
              </a:ext>
            </a:extLst>
          </p:cNvPr>
          <p:cNvSpPr txBox="1"/>
          <p:nvPr/>
        </p:nvSpPr>
        <p:spPr>
          <a:xfrm rot="19815272">
            <a:off x="2724964" y="1520316"/>
            <a:ext cx="46358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G378E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461DCE1-76DC-0996-6407-A90FB25B9E0A}"/>
              </a:ext>
            </a:extLst>
          </p:cNvPr>
          <p:cNvSpPr txBox="1"/>
          <p:nvPr/>
        </p:nvSpPr>
        <p:spPr>
          <a:xfrm rot="19815272">
            <a:off x="2943569" y="1513203"/>
            <a:ext cx="44755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F386S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3A2FA4-E483-81A2-4C28-630C3DFCE853}"/>
              </a:ext>
            </a:extLst>
          </p:cNvPr>
          <p:cNvSpPr txBox="1"/>
          <p:nvPr/>
        </p:nvSpPr>
        <p:spPr>
          <a:xfrm rot="19815272">
            <a:off x="3122407" y="1506275"/>
            <a:ext cx="45236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A431E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98E8AF-CD43-58E1-A652-431FACD9EF54}"/>
              </a:ext>
            </a:extLst>
          </p:cNvPr>
          <p:cNvSpPr txBox="1"/>
          <p:nvPr/>
        </p:nvSpPr>
        <p:spPr>
          <a:xfrm rot="19815272">
            <a:off x="3315204" y="1505451"/>
            <a:ext cx="44755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00" dirty="0">
                <a:latin typeface="Arial" panose="020B0604020202020204" pitchFamily="34" charset="0"/>
                <a:cs typeface="Arial" panose="020B0604020202020204" pitchFamily="34" charset="0"/>
              </a:rPr>
              <a:t>A434T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5C9559A-BE4A-5552-E947-903BF7008DF2}"/>
              </a:ext>
            </a:extLst>
          </p:cNvPr>
          <p:cNvSpPr txBox="1"/>
          <p:nvPr/>
        </p:nvSpPr>
        <p:spPr>
          <a:xfrm>
            <a:off x="1038483" y="1693284"/>
            <a:ext cx="12274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Nicastrin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(110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A4700D2-23F7-1628-45B1-7D9D72AE78C9}"/>
              </a:ext>
            </a:extLst>
          </p:cNvPr>
          <p:cNvSpPr txBox="1"/>
          <p:nvPr/>
        </p:nvSpPr>
        <p:spPr>
          <a:xfrm>
            <a:off x="775252" y="1917191"/>
            <a:ext cx="149071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Full-length PS1 (52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ED8763E-E63E-1039-6E76-CA52F53DEFC3}"/>
              </a:ext>
            </a:extLst>
          </p:cNvPr>
          <p:cNvSpPr txBox="1"/>
          <p:nvPr/>
        </p:nvSpPr>
        <p:spPr>
          <a:xfrm>
            <a:off x="1078239" y="2136686"/>
            <a:ext cx="12274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PS1-CTF (19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EBEBE4E-D608-FB0D-E547-943D6F18B1A7}"/>
              </a:ext>
            </a:extLst>
          </p:cNvPr>
          <p:cNvSpPr txBox="1"/>
          <p:nvPr/>
        </p:nvSpPr>
        <p:spPr>
          <a:xfrm>
            <a:off x="1242545" y="2371184"/>
            <a:ext cx="12274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Aph-1 (30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04EA64-2E45-7EAD-E063-2463DE75B658}"/>
              </a:ext>
            </a:extLst>
          </p:cNvPr>
          <p:cNvSpPr txBox="1"/>
          <p:nvPr/>
        </p:nvSpPr>
        <p:spPr>
          <a:xfrm>
            <a:off x="1252847" y="2612068"/>
            <a:ext cx="12274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Pen-2 (16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9" name="Picture 28" descr="A blurry image of a test strip&#10;&#10;Description automatically generated">
            <a:extLst>
              <a:ext uri="{FF2B5EF4-FFF2-40B4-BE49-F238E27FC236}">
                <a16:creationId xmlns:a16="http://schemas.microsoft.com/office/drawing/2014/main" id="{3FEEDABE-8B1B-D189-A1A8-14F27D3F7E5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4021" t="39076" r="37881" b="56329"/>
          <a:stretch/>
        </p:blipFill>
        <p:spPr>
          <a:xfrm>
            <a:off x="2137311" y="2380358"/>
            <a:ext cx="1420239" cy="175098"/>
          </a:xfrm>
          <a:prstGeom prst="rect">
            <a:avLst/>
          </a:prstGeom>
        </p:spPr>
      </p:pic>
      <p:sp>
        <p:nvSpPr>
          <p:cNvPr id="30" name="Frame 29">
            <a:extLst>
              <a:ext uri="{FF2B5EF4-FFF2-40B4-BE49-F238E27FC236}">
                <a16:creationId xmlns:a16="http://schemas.microsoft.com/office/drawing/2014/main" id="{1A6CC9F5-2AF8-600D-AA51-C81D25A8EA59}"/>
              </a:ext>
            </a:extLst>
          </p:cNvPr>
          <p:cNvSpPr/>
          <p:nvPr/>
        </p:nvSpPr>
        <p:spPr>
          <a:xfrm>
            <a:off x="2154244" y="2377581"/>
            <a:ext cx="1377731" cy="188464"/>
          </a:xfrm>
          <a:prstGeom prst="frame">
            <a:avLst>
              <a:gd name="adj1" fmla="val 0"/>
            </a:avLst>
          </a:prstGeom>
          <a:ln w="6350"/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6" name="Picture 35" descr="A close-up of a test results&#10;&#10;Description automatically generated">
            <a:extLst>
              <a:ext uri="{FF2B5EF4-FFF2-40B4-BE49-F238E27FC236}">
                <a16:creationId xmlns:a16="http://schemas.microsoft.com/office/drawing/2014/main" id="{C3F83084-E9D9-1667-1F0A-B04824D5F3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3911" y="1128340"/>
            <a:ext cx="4432300" cy="2235200"/>
          </a:xfrm>
          <a:prstGeom prst="rect">
            <a:avLst/>
          </a:prstGeom>
        </p:spPr>
      </p:pic>
      <p:pic>
        <p:nvPicPr>
          <p:cNvPr id="38" name="Picture 37" descr="A blurry image of a test tube&#10;&#10;Description automatically generated">
            <a:extLst>
              <a:ext uri="{FF2B5EF4-FFF2-40B4-BE49-F238E27FC236}">
                <a16:creationId xmlns:a16="http://schemas.microsoft.com/office/drawing/2014/main" id="{984DF73F-A6FF-CF32-B267-D0AC81063E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696" t="34617" r="28501" b="51718"/>
          <a:stretch/>
        </p:blipFill>
        <p:spPr>
          <a:xfrm>
            <a:off x="5847154" y="420023"/>
            <a:ext cx="1961322" cy="520640"/>
          </a:xfrm>
          <a:prstGeom prst="rect">
            <a:avLst/>
          </a:prstGeom>
        </p:spPr>
      </p:pic>
      <p:pic>
        <p:nvPicPr>
          <p:cNvPr id="40" name="Picture 39" descr="A close-up of a test tube&#10;&#10;Description automatically generated">
            <a:extLst>
              <a:ext uri="{FF2B5EF4-FFF2-40B4-BE49-F238E27FC236}">
                <a16:creationId xmlns:a16="http://schemas.microsoft.com/office/drawing/2014/main" id="{7661BE13-4CD5-62F3-A15D-C846B70DFFA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9991" t="27072" r="31123" b="43305"/>
          <a:stretch/>
        </p:blipFill>
        <p:spPr>
          <a:xfrm>
            <a:off x="5792216" y="1154031"/>
            <a:ext cx="1965516" cy="1128648"/>
          </a:xfrm>
          <a:prstGeom prst="rect">
            <a:avLst/>
          </a:prstGeom>
        </p:spPr>
      </p:pic>
      <p:pic>
        <p:nvPicPr>
          <p:cNvPr id="42" name="Picture 41" descr="A close-up of a test&#10;&#10;Description automatically generated">
            <a:extLst>
              <a:ext uri="{FF2B5EF4-FFF2-40B4-BE49-F238E27FC236}">
                <a16:creationId xmlns:a16="http://schemas.microsoft.com/office/drawing/2014/main" id="{42DBC66E-3A66-C2A6-9233-7FD5F5A8F8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9992" t="27072" r="30074" b="43305"/>
          <a:stretch/>
        </p:blipFill>
        <p:spPr>
          <a:xfrm>
            <a:off x="5792216" y="2611022"/>
            <a:ext cx="2018524" cy="1128648"/>
          </a:xfrm>
          <a:prstGeom prst="rect">
            <a:avLst/>
          </a:prstGeom>
        </p:spPr>
      </p:pic>
      <p:pic>
        <p:nvPicPr>
          <p:cNvPr id="44" name="Picture 43" descr="A blurry image of a test strip&#10;&#10;Description automatically generated">
            <a:extLst>
              <a:ext uri="{FF2B5EF4-FFF2-40B4-BE49-F238E27FC236}">
                <a16:creationId xmlns:a16="http://schemas.microsoft.com/office/drawing/2014/main" id="{7FB91773-1B56-2A6E-0A22-678230C6A40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8697" t="22404" r="30074" b="39478"/>
          <a:stretch/>
        </p:blipFill>
        <p:spPr>
          <a:xfrm>
            <a:off x="5724509" y="3953038"/>
            <a:ext cx="2083967" cy="1452298"/>
          </a:xfrm>
          <a:prstGeom prst="rect">
            <a:avLst/>
          </a:prstGeom>
        </p:spPr>
      </p:pic>
      <p:pic>
        <p:nvPicPr>
          <p:cNvPr id="46" name="Picture 45" descr="A close-up of a test&#10;&#10;Description automatically generated">
            <a:extLst>
              <a:ext uri="{FF2B5EF4-FFF2-40B4-BE49-F238E27FC236}">
                <a16:creationId xmlns:a16="http://schemas.microsoft.com/office/drawing/2014/main" id="{BEA90C4B-10A8-745A-27FA-608A1B2869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992" t="25513" r="30074" b="44864"/>
          <a:stretch/>
        </p:blipFill>
        <p:spPr>
          <a:xfrm>
            <a:off x="5724509" y="5618704"/>
            <a:ext cx="2018524" cy="112864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E5EC09D-2AAD-6980-5339-7068C37B5607}"/>
              </a:ext>
            </a:extLst>
          </p:cNvPr>
          <p:cNvSpPr txBox="1"/>
          <p:nvPr/>
        </p:nvSpPr>
        <p:spPr>
          <a:xfrm>
            <a:off x="5414808" y="464899"/>
            <a:ext cx="5341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250 </a:t>
            </a:r>
            <a:r>
              <a:rPr lang="en-US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5E8155-562F-4291-034C-0FFFE53992FB}"/>
              </a:ext>
            </a:extLst>
          </p:cNvPr>
          <p:cNvSpPr txBox="1"/>
          <p:nvPr/>
        </p:nvSpPr>
        <p:spPr>
          <a:xfrm>
            <a:off x="5403922" y="562379"/>
            <a:ext cx="55656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 </a:t>
            </a:r>
            <a:r>
              <a:rPr lang="en-US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A6CD77-869A-9C1D-0FF7-732426531D6E}"/>
              </a:ext>
            </a:extLst>
          </p:cNvPr>
          <p:cNvSpPr txBox="1"/>
          <p:nvPr/>
        </p:nvSpPr>
        <p:spPr>
          <a:xfrm>
            <a:off x="5414806" y="649463"/>
            <a:ext cx="55656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en-US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630EBB-8C92-D466-0093-C1BC129F4221}"/>
              </a:ext>
            </a:extLst>
          </p:cNvPr>
          <p:cNvSpPr txBox="1"/>
          <p:nvPr/>
        </p:nvSpPr>
        <p:spPr>
          <a:xfrm>
            <a:off x="5411393" y="1299512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  <a:r>
              <a:rPr lang="en-US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8C0AFE-A03D-666E-7234-CC8A6D8291BE}"/>
              </a:ext>
            </a:extLst>
          </p:cNvPr>
          <p:cNvSpPr txBox="1"/>
          <p:nvPr/>
        </p:nvSpPr>
        <p:spPr>
          <a:xfrm>
            <a:off x="5403922" y="1141046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75 </a:t>
            </a:r>
            <a:r>
              <a:rPr lang="en-US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C01F2B-E9CE-97AB-9128-ED293D6FA98E}"/>
              </a:ext>
            </a:extLst>
          </p:cNvPr>
          <p:cNvSpPr txBox="1"/>
          <p:nvPr/>
        </p:nvSpPr>
        <p:spPr>
          <a:xfrm>
            <a:off x="5341887" y="3218910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C22714E-0431-0E31-2BCD-E7DE5D5761DA}"/>
              </a:ext>
            </a:extLst>
          </p:cNvPr>
          <p:cNvSpPr txBox="1"/>
          <p:nvPr/>
        </p:nvSpPr>
        <p:spPr>
          <a:xfrm>
            <a:off x="5341886" y="3093421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en-US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45B4734-C9D4-7905-289A-A5401A375D74}"/>
              </a:ext>
            </a:extLst>
          </p:cNvPr>
          <p:cNvSpPr txBox="1"/>
          <p:nvPr/>
        </p:nvSpPr>
        <p:spPr>
          <a:xfrm>
            <a:off x="5429234" y="4571465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en-US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963A32F-8E24-A31D-A48D-D8755A76ABD7}"/>
              </a:ext>
            </a:extLst>
          </p:cNvPr>
          <p:cNvSpPr txBox="1"/>
          <p:nvPr/>
        </p:nvSpPr>
        <p:spPr>
          <a:xfrm>
            <a:off x="5419393" y="4433839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 </a:t>
            </a:r>
            <a:r>
              <a:rPr lang="en-US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A3DED9A-011D-7982-B6EC-3E2EA6FD3ECA}"/>
              </a:ext>
            </a:extLst>
          </p:cNvPr>
          <p:cNvSpPr txBox="1"/>
          <p:nvPr/>
        </p:nvSpPr>
        <p:spPr>
          <a:xfrm>
            <a:off x="5403817" y="6295621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en-US" sz="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KDa</a:t>
            </a:r>
            <a:endParaRPr lang="en-US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7E2D29-D72F-E9CB-5655-DD86A16580CD}"/>
              </a:ext>
            </a:extLst>
          </p:cNvPr>
          <p:cNvSpPr txBox="1"/>
          <p:nvPr/>
        </p:nvSpPr>
        <p:spPr>
          <a:xfrm>
            <a:off x="7983794" y="506482"/>
            <a:ext cx="1438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Nicastrin</a:t>
            </a:r>
            <a:r>
              <a:rPr lang="en-US" dirty="0"/>
              <a:t> blot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AEDA5DB-B6A4-E5DA-3A80-2D0C8DFC6F53}"/>
              </a:ext>
            </a:extLst>
          </p:cNvPr>
          <p:cNvSpPr txBox="1"/>
          <p:nvPr/>
        </p:nvSpPr>
        <p:spPr>
          <a:xfrm>
            <a:off x="7983793" y="1514956"/>
            <a:ext cx="1372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PS1 NTF blot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73675F6-BBDA-708B-BCD3-E64C2E041DC8}"/>
              </a:ext>
            </a:extLst>
          </p:cNvPr>
          <p:cNvSpPr txBox="1"/>
          <p:nvPr/>
        </p:nvSpPr>
        <p:spPr>
          <a:xfrm>
            <a:off x="7983793" y="2908755"/>
            <a:ext cx="1347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PS1 CTF blot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C66ABDE-8BAF-2942-8252-3962E05722F2}"/>
              </a:ext>
            </a:extLst>
          </p:cNvPr>
          <p:cNvSpPr txBox="1"/>
          <p:nvPr/>
        </p:nvSpPr>
        <p:spPr>
          <a:xfrm>
            <a:off x="7983794" y="4309855"/>
            <a:ext cx="1175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Aph-1 blot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22B7982-CA3C-7BE2-983E-188B4B8CD7C6}"/>
              </a:ext>
            </a:extLst>
          </p:cNvPr>
          <p:cNvSpPr txBox="1"/>
          <p:nvPr/>
        </p:nvSpPr>
        <p:spPr>
          <a:xfrm>
            <a:off x="8016076" y="5978061"/>
            <a:ext cx="1149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Pen-2 blot</a:t>
            </a:r>
          </a:p>
        </p:txBody>
      </p:sp>
    </p:spTree>
    <p:extLst>
      <p:ext uri="{BB962C8B-B14F-4D97-AF65-F5344CB8AC3E}">
        <p14:creationId xmlns:p14="http://schemas.microsoft.com/office/powerpoint/2010/main" val="42464669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7283</TotalTime>
  <Words>65</Words>
  <Application>Microsoft Office PowerPoint</Application>
  <PresentationFormat>Widescreen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Most Recent Update on Research Project  8/26/2022 Parnian Arafi</dc:title>
  <dc:creator>Arafi, Parnian</dc:creator>
  <cp:lastModifiedBy>Wolfe, Michael Scott</cp:lastModifiedBy>
  <cp:revision>206</cp:revision>
  <cp:lastPrinted>2023-11-12T03:42:44Z</cp:lastPrinted>
  <dcterms:created xsi:type="dcterms:W3CDTF">2022-08-25T19:03:05Z</dcterms:created>
  <dcterms:modified xsi:type="dcterms:W3CDTF">2025-01-30T21:18:51Z</dcterms:modified>
</cp:coreProperties>
</file>