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66" d="100"/>
          <a:sy n="66" d="100"/>
        </p:scale>
        <p:origin x="4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4DF32-D8CA-4AE9-8369-676EBA649BE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CADA2-D913-43B2-AD48-3847F9E26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073-3A60-4996-A87C-77180038F6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9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613AC-D2DE-F0CD-7DA5-BE0F184B3D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425FF-0770-09F0-AEA8-F4B650641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37444-8FD3-7FA5-74F8-CBF8D36ED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0F895-93B9-F264-AAF9-88F9A224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6E7AC-E690-A81B-1C13-E8E3F81E6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6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00D5B-B2C4-AC54-1CA1-D6DDD96E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903E7D-9E01-4971-BB93-3399BCA63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82A42-C9DD-DCFB-B57A-393D320B1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03186-1A77-549D-4C7B-7D995272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EDF16-7D0C-4256-F0FC-26134CBA2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64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31D09A-BBD4-F3EE-5076-01B5A9376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AF755-7384-9220-C7BC-336245968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2B938-1CBB-53FA-EF49-7A86F9E4C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D21F9-9FFD-E81E-36DD-EE8F035BF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C3C49-48AE-124A-A964-1AC1412F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5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CB9BE-88AE-1762-3B34-952FEE531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B8BE-2A90-1710-6D04-602538448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434EE-186B-90A0-7988-5598D323A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65179-64E9-06D4-36C8-27B84FA8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4F2AB-9AAA-3EA1-B1AF-BDECADCA0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C1DC5-4EB2-D357-3F9B-65816F683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04387-52BF-D256-CA9D-4E58E5441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46919-AD76-E128-E232-5EB966A4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0AFF4-B7D3-837C-B0EC-1F97972C8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DE661-AC73-FC32-4F4A-64E9D8565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1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26CE9-5386-1927-EA76-6E5EB653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76679-60E6-23A9-4460-80DB3C4F3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76998-A5F6-A088-00AE-6E3DCE7A23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77B1B8-5895-6EED-5728-D096B7FFA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82853-609E-E765-8643-AF00763DA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61A23-55BF-DA06-0928-2341A4A5E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EE7F6-3A37-A385-B589-B1CE93E04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AD10A-A279-FB3E-1AD1-8C3680703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FFA37-40FB-E94E-B44B-186A8552B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46E61A-7107-B302-4A2E-CF68EE31D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244867-4764-3858-3646-C95AF8663D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29E4C8-33EC-0671-AE98-C883F1485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E0F346-42B0-B28C-0093-9DA16264E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04F375-A503-00FA-DF20-931C1E35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3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FCBCF-1C1A-3E97-0C0D-923453DF3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14E325-CAD3-1E67-36EE-64087E144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DE0C29-9421-35E2-7DFF-19E9E513B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A648A-E9F6-CBDC-A397-76888A5B5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5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E9CEED-5B29-3B19-E972-0893A4FFA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BA5EE5-181C-F36E-0B42-118E6249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603C7-E83B-3CEE-397C-224090D1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1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1316C-6B3D-3907-F051-78CF8EEA7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0A790-1666-22E6-0907-E8275765E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651F8E-84DC-1D2D-1C8A-B3FF3185D2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0E269D-5ACB-40EF-6D40-168372165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37480-491F-542F-7608-449F143BB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CEA94-2D64-2671-2AFF-38A18591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70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7498B-D549-8DEE-4F14-97D50DE95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27E4B6-D054-A06B-ABAB-21C05A7026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B07CD4-7875-9C1A-0E5A-2E8EB0B5F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29ED6-20AF-4439-0428-F1A0571A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481CE2-8945-7A30-7952-BF0208765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7CE8C-FB19-338D-2BA1-62FBDAFF1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22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00661-A327-7C59-61B3-BCD17B1FB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F6F20-0336-17F8-78AC-FE3B13D14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C1730-F2A8-8A7F-AD87-BA9F8C9E5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71AEF-6A55-40B6-96F1-F5C5B86006A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3839D-0826-21ED-8672-576B766791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615C0-DD05-EBA9-CDB5-845F478CD9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2B581-F175-4338-8913-C60B6A2B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3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en lines on a black background&#10;&#10;Description automatically generated">
            <a:extLst>
              <a:ext uri="{FF2B5EF4-FFF2-40B4-BE49-F238E27FC236}">
                <a16:creationId xmlns:a16="http://schemas.microsoft.com/office/drawing/2014/main" id="{DA2BD5F2-2B2B-9E3B-83F6-B896609EED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82" t="-1000" r="-95" b="701"/>
          <a:stretch/>
        </p:blipFill>
        <p:spPr>
          <a:xfrm>
            <a:off x="795130" y="968827"/>
            <a:ext cx="5180106" cy="2658972"/>
          </a:xfrm>
          <a:prstGeom prst="rect">
            <a:avLst/>
          </a:prstGeom>
        </p:spPr>
      </p:pic>
      <p:pic>
        <p:nvPicPr>
          <p:cNvPr id="7" name="Picture 6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F6FEBFD7-227D-A581-6F11-19248FAE736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" t="-1971" r="7888" b="-2253"/>
          <a:stretch/>
        </p:blipFill>
        <p:spPr>
          <a:xfrm>
            <a:off x="782741" y="4035646"/>
            <a:ext cx="5180106" cy="2763078"/>
          </a:xfrm>
          <a:prstGeom prst="rect">
            <a:avLst/>
          </a:prstGeom>
        </p:spPr>
      </p:pic>
      <p:pic>
        <p:nvPicPr>
          <p:cNvPr id="35" name="Picture 34" descr="A green and red light&#10;&#10;Description automatically generated">
            <a:extLst>
              <a:ext uri="{FF2B5EF4-FFF2-40B4-BE49-F238E27FC236}">
                <a16:creationId xmlns:a16="http://schemas.microsoft.com/office/drawing/2014/main" id="{0911A83D-7868-DE09-4618-A48C938498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67" t="17565" r="2152" b="6185"/>
          <a:stretch/>
        </p:blipFill>
        <p:spPr>
          <a:xfrm>
            <a:off x="6612673" y="996436"/>
            <a:ext cx="5364943" cy="3617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373CB7-2FF8-D1CB-B95F-2AA64B670E00}"/>
              </a:ext>
            </a:extLst>
          </p:cNvPr>
          <p:cNvSpPr txBox="1"/>
          <p:nvPr/>
        </p:nvSpPr>
        <p:spPr>
          <a:xfrm>
            <a:off x="5470352" y="1902735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7C3059-0ABB-2042-980B-D21E0FD053C5}"/>
              </a:ext>
            </a:extLst>
          </p:cNvPr>
          <p:cNvSpPr txBox="1"/>
          <p:nvPr/>
        </p:nvSpPr>
        <p:spPr>
          <a:xfrm>
            <a:off x="5470352" y="2167292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99AA59-B2D2-78D5-938C-265BCA99FCE7}"/>
              </a:ext>
            </a:extLst>
          </p:cNvPr>
          <p:cNvSpPr txBox="1"/>
          <p:nvPr/>
        </p:nvSpPr>
        <p:spPr>
          <a:xfrm>
            <a:off x="5470352" y="2483105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D41670-B338-3B10-4843-606FE98D8257}"/>
              </a:ext>
            </a:extLst>
          </p:cNvPr>
          <p:cNvSpPr txBox="1"/>
          <p:nvPr/>
        </p:nvSpPr>
        <p:spPr>
          <a:xfrm>
            <a:off x="5470352" y="1619382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62kD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44BB36-4DEB-AA02-971E-B069F95FF0F9}"/>
              </a:ext>
            </a:extLst>
          </p:cNvPr>
          <p:cNvCxnSpPr/>
          <p:nvPr/>
        </p:nvCxnSpPr>
        <p:spPr>
          <a:xfrm>
            <a:off x="5133818" y="179712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FF62B0-F90B-9AEA-C97B-5014A93E98A7}"/>
              </a:ext>
            </a:extLst>
          </p:cNvPr>
          <p:cNvCxnSpPr/>
          <p:nvPr/>
        </p:nvCxnSpPr>
        <p:spPr>
          <a:xfrm>
            <a:off x="5133818" y="206382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36AEA1-E7BD-B422-BBC3-A56EFF5E735F}"/>
              </a:ext>
            </a:extLst>
          </p:cNvPr>
          <p:cNvCxnSpPr/>
          <p:nvPr/>
        </p:nvCxnSpPr>
        <p:spPr>
          <a:xfrm>
            <a:off x="5133818" y="229242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89393B-A74E-960C-FD83-A157A0B9CF38}"/>
              </a:ext>
            </a:extLst>
          </p:cNvPr>
          <p:cNvCxnSpPr/>
          <p:nvPr/>
        </p:nvCxnSpPr>
        <p:spPr>
          <a:xfrm>
            <a:off x="5133818" y="261627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F4E2C1-BE9F-4571-6A87-78775E46D3D4}"/>
              </a:ext>
            </a:extLst>
          </p:cNvPr>
          <p:cNvSpPr txBox="1"/>
          <p:nvPr/>
        </p:nvSpPr>
        <p:spPr>
          <a:xfrm rot="19366315">
            <a:off x="2156597" y="637219"/>
            <a:ext cx="566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798A77-F2BC-CA35-0C1F-A77ECE455482}"/>
              </a:ext>
            </a:extLst>
          </p:cNvPr>
          <p:cNvSpPr txBox="1"/>
          <p:nvPr/>
        </p:nvSpPr>
        <p:spPr>
          <a:xfrm rot="19366315">
            <a:off x="2487762" y="522592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S169L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1294E6-EE6A-BEE5-D5E9-AEB6BFE0DD60}"/>
              </a:ext>
            </a:extLst>
          </p:cNvPr>
          <p:cNvSpPr txBox="1"/>
          <p:nvPr/>
        </p:nvSpPr>
        <p:spPr>
          <a:xfrm rot="19366315">
            <a:off x="2966302" y="496437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S170F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272339-14FF-EF35-7EC0-E273AAF94460}"/>
              </a:ext>
            </a:extLst>
          </p:cNvPr>
          <p:cNvSpPr txBox="1"/>
          <p:nvPr/>
        </p:nvSpPr>
        <p:spPr>
          <a:xfrm rot="19366315">
            <a:off x="3366165" y="480461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G378E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EA772-82A1-2019-F880-CFB3A3D5514B}"/>
              </a:ext>
            </a:extLst>
          </p:cNvPr>
          <p:cNvSpPr txBox="1"/>
          <p:nvPr/>
        </p:nvSpPr>
        <p:spPr>
          <a:xfrm rot="19366315">
            <a:off x="3822314" y="483891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F386S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E9A1F7-379B-9E0A-238A-BAEE5196C64B}"/>
              </a:ext>
            </a:extLst>
          </p:cNvPr>
          <p:cNvSpPr txBox="1"/>
          <p:nvPr/>
        </p:nvSpPr>
        <p:spPr>
          <a:xfrm rot="19366315">
            <a:off x="4229475" y="471344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A431E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524AE4-BD36-B9F3-414C-A721C8AEDC49}"/>
              </a:ext>
            </a:extLst>
          </p:cNvPr>
          <p:cNvSpPr txBox="1"/>
          <p:nvPr/>
        </p:nvSpPr>
        <p:spPr>
          <a:xfrm rot="19366315">
            <a:off x="4629338" y="494912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A434T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5D78B0-F977-1898-C066-26D1CA5DDDAC}"/>
              </a:ext>
            </a:extLst>
          </p:cNvPr>
          <p:cNvSpPr txBox="1"/>
          <p:nvPr/>
        </p:nvSpPr>
        <p:spPr>
          <a:xfrm rot="19366315">
            <a:off x="1145065" y="558879"/>
            <a:ext cx="858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BCF625-78F1-61DA-2420-C953C86C3DDC}"/>
              </a:ext>
            </a:extLst>
          </p:cNvPr>
          <p:cNvSpPr txBox="1"/>
          <p:nvPr/>
        </p:nvSpPr>
        <p:spPr>
          <a:xfrm rot="19366315">
            <a:off x="1623606" y="543183"/>
            <a:ext cx="858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C7FCA21-566C-A845-D7FF-DDCBA1294195}"/>
              </a:ext>
            </a:extLst>
          </p:cNvPr>
          <p:cNvCxnSpPr/>
          <p:nvPr/>
        </p:nvCxnSpPr>
        <p:spPr>
          <a:xfrm>
            <a:off x="1900284" y="337136"/>
            <a:ext cx="33047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2A6BA87-0B82-6517-43C6-0166BB61F867}"/>
              </a:ext>
            </a:extLst>
          </p:cNvPr>
          <p:cNvSpPr txBox="1"/>
          <p:nvPr/>
        </p:nvSpPr>
        <p:spPr>
          <a:xfrm>
            <a:off x="2735356" y="-9604"/>
            <a:ext cx="1841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C99-720 (FLAG)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56E87D-2774-E23D-B7F4-4883D34C2449}"/>
              </a:ext>
            </a:extLst>
          </p:cNvPr>
          <p:cNvSpPr txBox="1"/>
          <p:nvPr/>
        </p:nvSpPr>
        <p:spPr>
          <a:xfrm>
            <a:off x="2631748" y="3259723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WB: FLAG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AD4DF7-C164-D1F6-D870-E32614017B14}"/>
              </a:ext>
            </a:extLst>
          </p:cNvPr>
          <p:cNvSpPr txBox="1"/>
          <p:nvPr/>
        </p:nvSpPr>
        <p:spPr>
          <a:xfrm>
            <a:off x="5903429" y="5181798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AF2FF1-712A-DB0E-8880-7B260B5949FA}"/>
              </a:ext>
            </a:extLst>
          </p:cNvPr>
          <p:cNvSpPr txBox="1"/>
          <p:nvPr/>
        </p:nvSpPr>
        <p:spPr>
          <a:xfrm>
            <a:off x="5903429" y="4930842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4427C8-7FDE-C1B6-7734-F7B932402B9E}"/>
              </a:ext>
            </a:extLst>
          </p:cNvPr>
          <p:cNvSpPr txBox="1"/>
          <p:nvPr/>
        </p:nvSpPr>
        <p:spPr>
          <a:xfrm>
            <a:off x="5903429" y="5528555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0DFB08-A506-EB34-6E97-7AC6D7F514E8}"/>
              </a:ext>
            </a:extLst>
          </p:cNvPr>
          <p:cNvCxnSpPr/>
          <p:nvPr/>
        </p:nvCxnSpPr>
        <p:spPr>
          <a:xfrm>
            <a:off x="5618700" y="513525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D15DF99-2E7E-5667-600A-32E504128C61}"/>
              </a:ext>
            </a:extLst>
          </p:cNvPr>
          <p:cNvCxnSpPr/>
          <p:nvPr/>
        </p:nvCxnSpPr>
        <p:spPr>
          <a:xfrm>
            <a:off x="5627768" y="5405376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75279D-094A-83DF-7D11-58E47940CA2B}"/>
              </a:ext>
            </a:extLst>
          </p:cNvPr>
          <p:cNvCxnSpPr/>
          <p:nvPr/>
        </p:nvCxnSpPr>
        <p:spPr>
          <a:xfrm>
            <a:off x="5624525" y="5723147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AE9E6BF-045F-6480-4645-B54ABC501381}"/>
              </a:ext>
            </a:extLst>
          </p:cNvPr>
          <p:cNvSpPr txBox="1"/>
          <p:nvPr/>
        </p:nvSpPr>
        <p:spPr>
          <a:xfrm>
            <a:off x="2479244" y="6373999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WB: GAPDH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9E3CCA-DCC5-A01E-03E2-69F3EECA1C4E}"/>
              </a:ext>
            </a:extLst>
          </p:cNvPr>
          <p:cNvSpPr txBox="1"/>
          <p:nvPr/>
        </p:nvSpPr>
        <p:spPr>
          <a:xfrm rot="19366315">
            <a:off x="7951890" y="625720"/>
            <a:ext cx="566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A90CB7-A255-23E5-13AC-2ED9A6458B5D}"/>
              </a:ext>
            </a:extLst>
          </p:cNvPr>
          <p:cNvSpPr txBox="1"/>
          <p:nvPr/>
        </p:nvSpPr>
        <p:spPr>
          <a:xfrm rot="19366315">
            <a:off x="8283055" y="511093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S169L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4599C0-BC43-DEA3-8A6A-B55DE79EE69F}"/>
              </a:ext>
            </a:extLst>
          </p:cNvPr>
          <p:cNvSpPr txBox="1"/>
          <p:nvPr/>
        </p:nvSpPr>
        <p:spPr>
          <a:xfrm rot="19366315">
            <a:off x="8761595" y="484938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S170F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4D19B2-A618-C546-E57F-BECA6C260FD9}"/>
              </a:ext>
            </a:extLst>
          </p:cNvPr>
          <p:cNvSpPr txBox="1"/>
          <p:nvPr/>
        </p:nvSpPr>
        <p:spPr>
          <a:xfrm rot="19366315">
            <a:off x="9161458" y="468962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G378E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F7A62-A1CF-40DF-2A36-77E5478EF3C8}"/>
              </a:ext>
            </a:extLst>
          </p:cNvPr>
          <p:cNvSpPr txBox="1"/>
          <p:nvPr/>
        </p:nvSpPr>
        <p:spPr>
          <a:xfrm rot="19366315">
            <a:off x="9617607" y="472392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F386S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95B5DA7-05B8-0466-BA13-A29C48C2FA08}"/>
              </a:ext>
            </a:extLst>
          </p:cNvPr>
          <p:cNvSpPr txBox="1"/>
          <p:nvPr/>
        </p:nvSpPr>
        <p:spPr>
          <a:xfrm rot="19366315">
            <a:off x="10024768" y="459845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A431E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F6CC55-7FF3-2368-32E3-5543DD295070}"/>
              </a:ext>
            </a:extLst>
          </p:cNvPr>
          <p:cNvSpPr txBox="1"/>
          <p:nvPr/>
        </p:nvSpPr>
        <p:spPr>
          <a:xfrm rot="19366315">
            <a:off x="10424631" y="483413"/>
            <a:ext cx="978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A434T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AE119C-8E9A-3FF8-D099-8C69C9D9C9C8}"/>
              </a:ext>
            </a:extLst>
          </p:cNvPr>
          <p:cNvSpPr txBox="1"/>
          <p:nvPr/>
        </p:nvSpPr>
        <p:spPr>
          <a:xfrm rot="19366315">
            <a:off x="6940358" y="547380"/>
            <a:ext cx="858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E807B36-80AD-4662-67F8-D62E9DA5BE06}"/>
              </a:ext>
            </a:extLst>
          </p:cNvPr>
          <p:cNvSpPr txBox="1"/>
          <p:nvPr/>
        </p:nvSpPr>
        <p:spPr>
          <a:xfrm rot="19366315">
            <a:off x="7418899" y="531684"/>
            <a:ext cx="858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6AA271-7E8F-7311-37BC-82FAA7B5FB6F}"/>
              </a:ext>
            </a:extLst>
          </p:cNvPr>
          <p:cNvCxnSpPr/>
          <p:nvPr/>
        </p:nvCxnSpPr>
        <p:spPr>
          <a:xfrm>
            <a:off x="7695577" y="325637"/>
            <a:ext cx="33047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55015AA-C3E3-0B31-1A59-25758059F500}"/>
              </a:ext>
            </a:extLst>
          </p:cNvPr>
          <p:cNvSpPr txBox="1"/>
          <p:nvPr/>
        </p:nvSpPr>
        <p:spPr>
          <a:xfrm>
            <a:off x="8530649" y="-21103"/>
            <a:ext cx="1841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C99-720 (FLAG)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34CEE73-91A2-8B54-4623-5EE656284E32}"/>
              </a:ext>
            </a:extLst>
          </p:cNvPr>
          <p:cNvSpPr txBox="1"/>
          <p:nvPr/>
        </p:nvSpPr>
        <p:spPr>
          <a:xfrm>
            <a:off x="11233181" y="2175328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4CD0E8-F4EF-1344-6F0E-FC4E35F0E02A}"/>
              </a:ext>
            </a:extLst>
          </p:cNvPr>
          <p:cNvSpPr txBox="1"/>
          <p:nvPr/>
        </p:nvSpPr>
        <p:spPr>
          <a:xfrm>
            <a:off x="11233181" y="2439885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8B0D91-EDF2-DCD0-6AB4-D1816BD67624}"/>
              </a:ext>
            </a:extLst>
          </p:cNvPr>
          <p:cNvSpPr txBox="1"/>
          <p:nvPr/>
        </p:nvSpPr>
        <p:spPr>
          <a:xfrm>
            <a:off x="11233181" y="2755698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86A7C81-B982-BDEA-662B-28E2D56BED32}"/>
              </a:ext>
            </a:extLst>
          </p:cNvPr>
          <p:cNvCxnSpPr/>
          <p:nvPr/>
        </p:nvCxnSpPr>
        <p:spPr>
          <a:xfrm>
            <a:off x="10896647" y="3704881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87DD76-A330-70C8-7CDE-9FDD43BE87A0}"/>
              </a:ext>
            </a:extLst>
          </p:cNvPr>
          <p:cNvCxnSpPr/>
          <p:nvPr/>
        </p:nvCxnSpPr>
        <p:spPr>
          <a:xfrm>
            <a:off x="10896647" y="2344661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7F6E337-B9CB-FE08-ED6C-ACCE1288977C}"/>
              </a:ext>
            </a:extLst>
          </p:cNvPr>
          <p:cNvCxnSpPr/>
          <p:nvPr/>
        </p:nvCxnSpPr>
        <p:spPr>
          <a:xfrm>
            <a:off x="10896647" y="2573261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1DD4DEA-993D-3FFE-B007-75F401F43543}"/>
              </a:ext>
            </a:extLst>
          </p:cNvPr>
          <p:cNvCxnSpPr/>
          <p:nvPr/>
        </p:nvCxnSpPr>
        <p:spPr>
          <a:xfrm>
            <a:off x="10896647" y="2897111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8C368B2-DF20-392B-0D3B-1B39F8242FFB}"/>
              </a:ext>
            </a:extLst>
          </p:cNvPr>
          <p:cNvCxnSpPr/>
          <p:nvPr/>
        </p:nvCxnSpPr>
        <p:spPr>
          <a:xfrm>
            <a:off x="10894669" y="3346644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236430E-E9D8-1C58-643F-AB34BDC99075}"/>
              </a:ext>
            </a:extLst>
          </p:cNvPr>
          <p:cNvSpPr txBox="1"/>
          <p:nvPr/>
        </p:nvSpPr>
        <p:spPr>
          <a:xfrm>
            <a:off x="11231203" y="3181230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BFD8A5-8F44-E951-D91E-5AD9C5A04063}"/>
              </a:ext>
            </a:extLst>
          </p:cNvPr>
          <p:cNvSpPr txBox="1"/>
          <p:nvPr/>
        </p:nvSpPr>
        <p:spPr>
          <a:xfrm>
            <a:off x="11243078" y="3537490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427F662-AB6E-4500-0250-BFD8A2DA21DD}"/>
              </a:ext>
            </a:extLst>
          </p:cNvPr>
          <p:cNvCxnSpPr/>
          <p:nvPr/>
        </p:nvCxnSpPr>
        <p:spPr>
          <a:xfrm>
            <a:off x="10859846" y="2063828"/>
            <a:ext cx="27432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964BE56-6B63-798A-A2AA-F87A4A907061}"/>
              </a:ext>
            </a:extLst>
          </p:cNvPr>
          <p:cNvSpPr txBox="1"/>
          <p:nvPr/>
        </p:nvSpPr>
        <p:spPr>
          <a:xfrm>
            <a:off x="11168989" y="1888594"/>
            <a:ext cx="74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62kD</a:t>
            </a:r>
          </a:p>
        </p:txBody>
      </p:sp>
    </p:spTree>
    <p:extLst>
      <p:ext uri="{BB962C8B-B14F-4D97-AF65-F5344CB8AC3E}">
        <p14:creationId xmlns:p14="http://schemas.microsoft.com/office/powerpoint/2010/main" val="675305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46</Words>
  <Application>Microsoft Office PowerPoint</Application>
  <PresentationFormat>Widescreen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Maesako, Masato,PhD</dc:creator>
  <cp:lastModifiedBy>Wolfe, Michael Scott</cp:lastModifiedBy>
  <cp:revision>11</cp:revision>
  <dcterms:created xsi:type="dcterms:W3CDTF">2024-11-12T19:05:17Z</dcterms:created>
  <dcterms:modified xsi:type="dcterms:W3CDTF">2025-02-10T19:18:12Z</dcterms:modified>
</cp:coreProperties>
</file>