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169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50"/>
    <p:restoredTop sz="80631"/>
  </p:normalViewPr>
  <p:slideViewPr>
    <p:cSldViewPr snapToGrid="0">
      <p:cViewPr varScale="1">
        <p:scale>
          <a:sx n="87" d="100"/>
          <a:sy n="87" d="100"/>
        </p:scale>
        <p:origin x="11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11E5C-81DF-9B43-BF14-B7CEB094E119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9DD1D-A0C3-6B4A-8C4D-C63F34377F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486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BB8186-A1CF-A70D-331F-384670552C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EAE9644-CC20-F99B-969D-DBA0E78196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81A9AC-D4A5-2FA5-123D-F7495DC91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C319F3-3049-CFE7-8FEE-395BFA9C2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CAE447-6155-785B-84C1-7D1FE5462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833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39675C-9328-FD22-84BD-16C3FDAE3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26D2A78-50DD-D238-18FD-9A46A4E00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4FB2C7-70BC-5D4A-FF4C-B3E57884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61E34B-A4FB-D665-5FD0-FD13B52E7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77C224-E467-C694-13E9-424F57DF5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91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E114A6D-3140-7F32-1C1B-EE5776F655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E8766F9-D839-A80B-968D-EF76638381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65F3F9D-E941-F425-27E6-849E0A4D4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ED871C-1032-D136-29CA-6ABD53A0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CE33BA-8F2F-9CF7-9487-6FE4E197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862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AC0FA-060A-A916-9C97-E3763AAD2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2BB479-22A7-F636-E675-8E68E3E18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63BE10-F388-E7D4-9902-54A7BDA01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3CC8B-E914-4ABE-BCB5-F2CC39644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C0A5A8-6A52-F3FF-4176-08649860B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971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D55C0F-8DEC-1830-8D59-5F0CA739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2A6B91C-F342-5A38-3118-160C35E92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211E870-863F-D921-9AC5-0E00FE916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9EA854-CFAF-3F7C-8B85-727678C03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23A5CB-AAF0-7208-BC03-D50C56CAB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07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AAE769-18DA-C08B-24C3-B1BA1F5AB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A01AAA-5805-F7F4-50B1-D1AC59569E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B6F9A1D-F007-4106-C87D-BD4EDF40D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19DAC7-F3E1-1FB8-D90A-A3850BA33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A0E33C5-1B47-6138-7774-9539F856A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FB3B5B-386F-D5A0-B6BD-9518A7F12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574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7AE46-B7D0-1E53-3A3D-A33F22FC4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BB93F4-2E61-FFC9-987F-CA9A7BC8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F08273D-36BE-A91E-ACC2-2507ED3C9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8E3C7CD-F345-7BF2-0449-4E10CF54A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A4340C3-C87C-0AF6-4D0D-406A966D5C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5E6D478-46F1-16DA-E62E-0DD0A745B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5B7F35-EC22-F686-12BE-DF5CED38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E743E16-CA5B-2FC5-3AB0-87E349F71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64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93B74-68A5-7528-27A0-57F6CB32B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00C5C00-B241-2BFE-C7B1-00DB49022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3E25C9-57C6-0186-CC10-351FA8319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E40444F-8472-7129-1ED4-2D48BF72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31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C2CE0BC-9A1D-D5DE-7B0A-F803F195F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81CB1CD-3A36-B7F4-937E-3ECB77F90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E21F66D-C10E-6CD8-50DC-F89D36C0E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206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29B726-3660-FE05-1108-4B23FF196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F0FD18-E863-BE3D-897F-D017291BD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4B7C6A7-D421-ED4A-A688-AB66CC721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B0CD90-B720-A83C-AD13-FC3EDE3C0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E64F6-AD4E-7624-13BB-2EA418DD8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31BE9EF-250C-1C0C-D5DA-769CD57DD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7834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AC12D1-A298-80D7-BE98-12ABCBB92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A854AA8-91E6-CC24-130F-5D8F39100D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F4F017-5ED9-2023-BD60-B448D8121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087B1C-BA99-F0D3-3220-A1F206A7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2A8D10-9B76-A899-DB07-E2207C197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A547E93-80E3-FB74-84E9-44DA8BF6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059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4CEAB1-16B3-F6DF-A167-F5D78EE45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480C91F-27C6-FD9F-20A8-1A54B39AF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964CA8-1884-CE28-1AB0-C0DC953E5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F1EEF-4EC7-8543-8232-A2278C4997B8}" type="datetimeFigureOut">
              <a:rPr lang="de-DE" smtClean="0"/>
              <a:t>02.03.26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2D2112-115E-625C-2020-9DC86A7C5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C7EED3-8191-A8C5-BD97-B3063B577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9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7E62D6F0-F08F-1741-D2C2-4900C4CC67B8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Figure S1C –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uncropped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8" name="Inhaltsplatzhalter 10">
            <a:extLst>
              <a:ext uri="{FF2B5EF4-FFF2-40B4-BE49-F238E27FC236}">
                <a16:creationId xmlns:a16="http://schemas.microsoft.com/office/drawing/2014/main" id="{5C5595E9-AAFE-D0C0-B16F-FD855854C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186" y="1825625"/>
            <a:ext cx="4293305" cy="321997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1A9E3C4-9E3A-4305-ED36-9FC45FD21357}"/>
              </a:ext>
            </a:extLst>
          </p:cNvPr>
          <p:cNvSpPr txBox="1"/>
          <p:nvPr/>
        </p:nvSpPr>
        <p:spPr>
          <a:xfrm>
            <a:off x="868186" y="2297804"/>
            <a:ext cx="3962944" cy="83424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TUBB3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SLC17A7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SLC17A6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GAD1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BCL11B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TBR1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GRIN1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GRIN2B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GRIA2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GRIA4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18S rRNA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NPAS4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FOS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NEUROD6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EFF7185-A9E0-DBB7-B184-9FBDF2BA0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905" y="1843088"/>
            <a:ext cx="4293305" cy="3219979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2556176-FD3C-4571-9FCD-55EC1B5CF555}"/>
              </a:ext>
            </a:extLst>
          </p:cNvPr>
          <p:cNvSpPr txBox="1"/>
          <p:nvPr/>
        </p:nvSpPr>
        <p:spPr>
          <a:xfrm>
            <a:off x="5217297" y="2550790"/>
            <a:ext cx="4216860" cy="877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TUBB3 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RBFOX3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SYN1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NRXN1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DLG4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SV2A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BDNF</a:t>
            </a: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ANK3	</a:t>
            </a:r>
          </a:p>
          <a:p>
            <a:pPr>
              <a:lnSpc>
                <a:spcPct val="150000"/>
              </a:lnSpc>
            </a:pPr>
            <a:endParaRPr lang="de-DE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de-DE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de-DE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de-DE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de-DE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de-DE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18S rRNA</a:t>
            </a:r>
          </a:p>
          <a:p>
            <a:pPr>
              <a:lnSpc>
                <a:spcPct val="150000"/>
              </a:lnSpc>
            </a:pPr>
            <a:endParaRPr lang="de-DE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335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Macintosh PowerPoint</Application>
  <PresentationFormat>Breitbild</PresentationFormat>
  <Paragraphs>30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Neu: WB: BDNF (elab), Gel 1 25 µg protein Influence of recombinant proBDNF </dc:title>
  <dc:creator>Microsoft Office User</dc:creator>
  <cp:lastModifiedBy>Microsoft Office User</cp:lastModifiedBy>
  <cp:revision>9</cp:revision>
  <dcterms:created xsi:type="dcterms:W3CDTF">2026-02-25T12:34:02Z</dcterms:created>
  <dcterms:modified xsi:type="dcterms:W3CDTF">2026-03-02T09:54:11Z</dcterms:modified>
</cp:coreProperties>
</file>