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1699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50"/>
    <p:restoredTop sz="80614"/>
  </p:normalViewPr>
  <p:slideViewPr>
    <p:cSldViewPr snapToGrid="0">
      <p:cViewPr varScale="1">
        <p:scale>
          <a:sx n="87" d="100"/>
          <a:sy n="87" d="100"/>
        </p:scale>
        <p:origin x="112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11E5C-81DF-9B43-BF14-B7CEB094E119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9DD1D-A0C3-6B4A-8C4D-C63F34377F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486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2B9AEF-9302-406E-ACAC-CE2D1EA504F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9243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B8186-A1CF-A70D-331F-384670552C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AE9644-CC20-F99B-969D-DBA0E78196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81A9AC-D4A5-2FA5-123D-F7495DC91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C319F3-3049-CFE7-8FEE-395BFA9C2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CAE447-6155-785B-84C1-7D1FE5462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33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39675C-9328-FD22-84BD-16C3FDAE3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26D2A78-50DD-D238-18FD-9A46A4E00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4FB2C7-70BC-5D4A-FF4C-B3E57884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61E34B-A4FB-D665-5FD0-FD13B52E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77C224-E467-C694-13E9-424F57DF5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91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E114A6D-3140-7F32-1C1B-EE5776F655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E8766F9-D839-A80B-968D-EF76638381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5F3F9D-E941-F425-27E6-849E0A4D4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ED871C-1032-D136-29CA-6ABD53A0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CE33BA-8F2F-9CF7-9487-6FE4E197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62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AC0FA-060A-A916-9C97-E3763AAD2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2BB479-22A7-F636-E675-8E68E3E18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63BE10-F388-E7D4-9902-54A7BDA0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3CC8B-E914-4ABE-BCB5-F2CC39644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C0A5A8-6A52-F3FF-4176-08649860B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71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D55C0F-8DEC-1830-8D59-5F0CA739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2A6B91C-F342-5A38-3118-160C35E92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211E870-863F-D921-9AC5-0E00FE916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9EA854-CFAF-3F7C-8B85-727678C0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23A5CB-AAF0-7208-BC03-D50C56CAB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07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AAE769-18DA-C08B-24C3-B1BA1F5AB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A01AAA-5805-F7F4-50B1-D1AC59569E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B6F9A1D-F007-4106-C87D-BD4EDF40D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19DAC7-F3E1-1FB8-D90A-A3850BA33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A0E33C5-1B47-6138-7774-9539F856A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FB3B5B-386F-D5A0-B6BD-9518A7F12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574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7AE46-B7D0-1E53-3A3D-A33F22FC4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BB93F4-2E61-FFC9-987F-CA9A7BC8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F08273D-36BE-A91E-ACC2-2507ED3C9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8E3C7CD-F345-7BF2-0449-4E10CF54A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A4340C3-C87C-0AF6-4D0D-406A966D5C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5E6D478-46F1-16DA-E62E-0DD0A745B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5B7F35-EC22-F686-12BE-DF5CED38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E743E16-CA5B-2FC5-3AB0-87E349F71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64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93B74-68A5-7528-27A0-57F6CB32B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0C5C00-B241-2BFE-C7B1-00DB49022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3E25C9-57C6-0186-CC10-351FA8319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40444F-8472-7129-1ED4-2D48BF72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31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C2CE0BC-9A1D-D5DE-7B0A-F803F195F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81CB1CD-3A36-B7F4-937E-3ECB77F90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21F66D-C10E-6CD8-50DC-F89D36C0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206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9B726-3660-FE05-1108-4B23FF196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F0FD18-E863-BE3D-897F-D017291BD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B7C6A7-D421-ED4A-A688-AB66CC721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B0CD90-B720-A83C-AD13-FC3EDE3C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E64F6-AD4E-7624-13BB-2EA418DD8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1BE9EF-250C-1C0C-D5DA-769CD57DD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7834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C12D1-A298-80D7-BE98-12ABCBB92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A854AA8-91E6-CC24-130F-5D8F39100D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F4F017-5ED9-2023-BD60-B448D8121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087B1C-BA99-F0D3-3220-A1F206A7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2A8D10-9B76-A899-DB07-E2207C19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547E93-80E3-FB74-84E9-44DA8BF6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05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4CEAB1-16B3-F6DF-A167-F5D78EE45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80C91F-27C6-FD9F-20A8-1A54B39AF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964CA8-1884-CE28-1AB0-C0DC953E5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2D2112-115E-625C-2020-9DC86A7C5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C7EED3-8191-A8C5-BD97-B3063B577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512C84A-DD0D-B54A-B2CC-3FF6F1E45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0538-B257-4920-8B90-2F4CB9C48A75}" type="slidenum">
              <a:rPr lang="de-DE" smtClean="0"/>
              <a:t>1</a:t>
            </a:fld>
            <a:endParaRPr lang="de-DE"/>
          </a:p>
        </p:txBody>
      </p:sp>
      <p:pic>
        <p:nvPicPr>
          <p:cNvPr id="12" name="Inhaltsplatzhalter 5">
            <a:extLst>
              <a:ext uri="{FF2B5EF4-FFF2-40B4-BE49-F238E27FC236}">
                <a16:creationId xmlns:a16="http://schemas.microsoft.com/office/drawing/2014/main" id="{3FB30F5B-8612-6146-9E19-1195D29C49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 l="14038" t="-2462" r="1511" b="404"/>
          <a:stretch/>
        </p:blipFill>
        <p:spPr>
          <a:xfrm>
            <a:off x="3425004" y="407768"/>
            <a:ext cx="5010630" cy="6281982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D8DC92DB-7FD5-3B5B-94F0-B831429B92CF}"/>
              </a:ext>
            </a:extLst>
          </p:cNvPr>
          <p:cNvSpPr txBox="1">
            <a:spLocks/>
          </p:cNvSpPr>
          <p:nvPr/>
        </p:nvSpPr>
        <p:spPr>
          <a:xfrm>
            <a:off x="838200" y="-25501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Figure S1D –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uncropped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422E192-4286-E043-57AE-510E30634C3F}"/>
              </a:ext>
            </a:extLst>
          </p:cNvPr>
          <p:cNvSpPr txBox="1"/>
          <p:nvPr/>
        </p:nvSpPr>
        <p:spPr>
          <a:xfrm>
            <a:off x="4281930" y="5315285"/>
            <a:ext cx="60343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Cortical</a:t>
            </a:r>
            <a:r>
              <a:rPr lang="de-DE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neurons</a:t>
            </a:r>
            <a:r>
              <a:rPr lang="de-DE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Fetal Brain   Adult Brain     NC  </a:t>
            </a:r>
          </a:p>
        </p:txBody>
      </p:sp>
    </p:spTree>
    <p:extLst>
      <p:ext uri="{BB962C8B-B14F-4D97-AF65-F5344CB8AC3E}">
        <p14:creationId xmlns:p14="http://schemas.microsoft.com/office/powerpoint/2010/main" val="2406727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Macintosh PowerPoint</Application>
  <PresentationFormat>Breitbild</PresentationFormat>
  <Paragraphs>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Neu: WB: BDNF (elab), Gel 1 25 µg protein Influence of recombinant proBDNF </dc:title>
  <dc:creator>Microsoft Office User</dc:creator>
  <cp:lastModifiedBy>Microsoft Office User</cp:lastModifiedBy>
  <cp:revision>11</cp:revision>
  <dcterms:created xsi:type="dcterms:W3CDTF">2026-02-25T12:34:02Z</dcterms:created>
  <dcterms:modified xsi:type="dcterms:W3CDTF">2026-03-03T10:12:51Z</dcterms:modified>
</cp:coreProperties>
</file>