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1698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50"/>
    <p:restoredTop sz="80643"/>
  </p:normalViewPr>
  <p:slideViewPr>
    <p:cSldViewPr snapToGrid="0">
      <p:cViewPr varScale="1">
        <p:scale>
          <a:sx n="87" d="100"/>
          <a:sy n="87" d="100"/>
        </p:scale>
        <p:origin x="112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1E5C-81DF-9B43-BF14-B7CEB094E119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9DD1D-A0C3-6B4A-8C4D-C63F34377F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8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05501C-7A93-0348-8D97-CB79D4EB72D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4274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BB8186-A1CF-A70D-331F-384670552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AE9644-CC20-F99B-969D-DBA0E7819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1A9AC-D4A5-2FA5-123D-F7495DC91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9C319F3-3049-CFE7-8FEE-395BFA9C2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CAE447-6155-785B-84C1-7D1FE5462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833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39675C-9328-FD22-84BD-16C3FDAE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26D2A78-50DD-D238-18FD-9A46A4E0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4FB2C7-70BC-5D4A-FF4C-B3E57884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61E34B-A4FB-D665-5FD0-FD13B52E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A77C224-E467-C694-13E9-424F57DF5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91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114A6D-3140-7F32-1C1B-EE5776F655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E8766F9-D839-A80B-968D-EF7663838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5F3F9D-E941-F425-27E6-849E0A4D4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ED871C-1032-D136-29CA-6ABD53A0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E33BA-8F2F-9CF7-9487-6FE4E1971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6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AC0FA-060A-A916-9C97-E3763AAD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2BB479-22A7-F636-E675-8E68E3E18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63BE10-F388-E7D4-9902-54A7BDA0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3CC8B-E914-4ABE-BCB5-F2CC39644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0A5A8-6A52-F3FF-4176-08649860B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71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D55C0F-8DEC-1830-8D59-5F0CA739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A6B91C-F342-5A38-3118-160C35E92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11E870-863F-D921-9AC5-0E00FE916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9EA854-CFAF-3F7C-8B85-727678C0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23A5CB-AAF0-7208-BC03-D50C56CA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0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AE769-18DA-C08B-24C3-B1BA1F5A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A01AAA-5805-F7F4-50B1-D1AC59569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B6F9A1D-F007-4106-C87D-BD4EDF40D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D19DAC7-F3E1-1FB8-D90A-A3850BA33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A0E33C5-1B47-6138-7774-9539F856A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FB3B5B-386F-D5A0-B6BD-9518A7F1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574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7AE46-B7D0-1E53-3A3D-A33F22FC4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BB93F4-2E61-FFC9-987F-CA9A7BC8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F08273D-36BE-A91E-ACC2-2507ED3C9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8E3C7CD-F345-7BF2-0449-4E10CF54A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4340C3-C87C-0AF6-4D0D-406A966D5C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5E6D478-46F1-16DA-E62E-0DD0A745B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65B7F35-EC22-F686-12BE-DF5CED38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E743E16-CA5B-2FC5-3AB0-87E349F7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93B74-68A5-7528-27A0-57F6CB32B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0C5C00-B241-2BFE-C7B1-00DB49022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A3E25C9-57C6-0186-CC10-351FA8319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40444F-8472-7129-1ED4-2D48BF72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31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C2CE0BC-9A1D-D5DE-7B0A-F803F195F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1CB1CD-3A36-B7F4-937E-3ECB77F90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E21F66D-C10E-6CD8-50DC-F89D36C0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0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29B726-3660-FE05-1108-4B23FF196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F0FD18-E863-BE3D-897F-D017291B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B7C6A7-D421-ED4A-A688-AB66CC721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B0CD90-B720-A83C-AD13-FC3EDE3C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E64F6-AD4E-7624-13BB-2EA418DD8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BE9EF-250C-1C0C-D5DA-769CD57DD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7834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C12D1-A298-80D7-BE98-12ABCBB92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A854AA8-91E6-CC24-130F-5D8F39100D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F4F017-5ED9-2023-BD60-B448D8121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087B1C-BA99-F0D3-3220-A1F206A71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2A8D10-9B76-A899-DB07-E2207C197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547E93-80E3-FB74-84E9-44DA8BF6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059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4CEAB1-16B3-F6DF-A167-F5D78EE45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480C91F-27C6-FD9F-20A8-1A54B39AF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964CA8-1884-CE28-1AB0-C0DC953E5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F1EEF-4EC7-8543-8232-A2278C4997B8}" type="datetimeFigureOut">
              <a:rPr lang="de-DE" smtClean="0"/>
              <a:t>03.03.26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D2112-115E-625C-2020-9DC86A7C5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C7EED3-8191-A8C5-BD97-B3063B577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9191-D5CE-C247-91A6-995D4D7ADA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45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nhaltsplatzhalter 5">
            <a:extLst>
              <a:ext uri="{FF2B5EF4-FFF2-40B4-BE49-F238E27FC236}">
                <a16:creationId xmlns:a16="http://schemas.microsoft.com/office/drawing/2014/main" id="{6A5753D8-776F-D742-BF3A-7368B17D5F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1" t="-35078" r="-5676" b="-40852"/>
          <a:stretch/>
        </p:blipFill>
        <p:spPr>
          <a:xfrm>
            <a:off x="210218" y="779489"/>
            <a:ext cx="5842985" cy="5066675"/>
          </a:xfrm>
          <a:prstGeom prst="rect">
            <a:avLst/>
          </a:prstGeom>
        </p:spPr>
      </p:pic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3C2220BF-AAAC-F143-8D26-51FDAB0EE717}"/>
              </a:ext>
            </a:extLst>
          </p:cNvPr>
          <p:cNvCxnSpPr>
            <a:cxnSpLocks/>
          </p:cNvCxnSpPr>
          <p:nvPr/>
        </p:nvCxnSpPr>
        <p:spPr>
          <a:xfrm>
            <a:off x="-975695" y="4343368"/>
            <a:ext cx="0" cy="11914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F3E3818E-40BE-1E4B-B930-7510E92CA5A8}"/>
              </a:ext>
            </a:extLst>
          </p:cNvPr>
          <p:cNvCxnSpPr>
            <a:cxnSpLocks/>
          </p:cNvCxnSpPr>
          <p:nvPr/>
        </p:nvCxnSpPr>
        <p:spPr>
          <a:xfrm>
            <a:off x="-176850" y="4313552"/>
            <a:ext cx="0" cy="12213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Grafik 93">
            <a:extLst>
              <a:ext uri="{FF2B5EF4-FFF2-40B4-BE49-F238E27FC236}">
                <a16:creationId xmlns:a16="http://schemas.microsoft.com/office/drawing/2014/main" id="{88028954-8711-1B48-954F-BFEFD5AA83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13" t="-1046" r="-193" b="-454"/>
          <a:stretch/>
        </p:blipFill>
        <p:spPr>
          <a:xfrm rot="10800000" flipV="1">
            <a:off x="6849574" y="2043834"/>
            <a:ext cx="5132208" cy="3802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ACE7ED5-2692-D717-0CDA-9CCC53BFA15D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Figure 2H –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uncropped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85B010-2019-8122-5EF5-3818FED45D09}"/>
              </a:ext>
            </a:extLst>
          </p:cNvPr>
          <p:cNvSpPr txBox="1"/>
          <p:nvPr/>
        </p:nvSpPr>
        <p:spPr>
          <a:xfrm>
            <a:off x="5527674" y="2734724"/>
            <a:ext cx="6111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pAkt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F0E164F-A87B-283E-7EF1-19EA14754439}"/>
              </a:ext>
            </a:extLst>
          </p:cNvPr>
          <p:cNvSpPr txBox="1"/>
          <p:nvPr/>
        </p:nvSpPr>
        <p:spPr>
          <a:xfrm>
            <a:off x="6439796" y="2365392"/>
            <a:ext cx="6111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0DC5656-1AB3-642B-D7B7-E2C953623858}"/>
              </a:ext>
            </a:extLst>
          </p:cNvPr>
          <p:cNvSpPr txBox="1"/>
          <p:nvPr/>
        </p:nvSpPr>
        <p:spPr>
          <a:xfrm>
            <a:off x="641556" y="1751447"/>
            <a:ext cx="2937911" cy="29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    Psi     Psi+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Ket</a:t>
            </a:r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Ket</a:t>
            </a:r>
            <a:endParaRPr lang="de-DE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7783683-AE13-75BF-F6B7-8BB5E3A1CAAA}"/>
              </a:ext>
            </a:extLst>
          </p:cNvPr>
          <p:cNvSpPr txBox="1"/>
          <p:nvPr/>
        </p:nvSpPr>
        <p:spPr>
          <a:xfrm>
            <a:off x="7430731" y="1751447"/>
            <a:ext cx="2937911" cy="29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Ctrl</a:t>
            </a:r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   Psi    Psi+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Ket</a:t>
            </a:r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Ket</a:t>
            </a:r>
            <a:endParaRPr lang="de-DE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158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Macintosh PowerPoint</Application>
  <PresentationFormat>Breitbild</PresentationFormat>
  <Paragraphs>14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Neu: WB: BDNF (elab), Gel 1 25 µg protein Influence of recombinant proBDNF </dc:title>
  <dc:creator>Microsoft Office User</dc:creator>
  <cp:lastModifiedBy>Microsoft Office User</cp:lastModifiedBy>
  <cp:revision>11</cp:revision>
  <dcterms:created xsi:type="dcterms:W3CDTF">2026-02-25T12:34:02Z</dcterms:created>
  <dcterms:modified xsi:type="dcterms:W3CDTF">2026-03-03T10:22:12Z</dcterms:modified>
</cp:coreProperties>
</file>