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1700" r:id="rId2"/>
    <p:sldId id="169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80631"/>
  </p:normalViewPr>
  <p:slideViewPr>
    <p:cSldViewPr snapToGrid="0">
      <p:cViewPr varScale="1">
        <p:scale>
          <a:sx n="87" d="100"/>
          <a:sy n="87" d="100"/>
        </p:scale>
        <p:origin x="3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1E5C-81DF-9B43-BF14-B7CEB094E119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DD1D-A0C3-6B4A-8C4D-C63F34377F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8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F1DDA-BEF5-6D4A-96BA-90D248CE338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3774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F1DDA-BEF5-6D4A-96BA-90D248CE338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0174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B8186-A1CF-A70D-331F-384670552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AE9644-CC20-F99B-969D-DBA0E7819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1A9AC-D4A5-2FA5-123D-F7495DC91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C319F3-3049-CFE7-8FEE-395BFA9C2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CAE447-6155-785B-84C1-7D1FE5462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33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39675C-9328-FD22-84BD-16C3FDAE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26D2A78-50DD-D238-18FD-9A46A4E0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4FB2C7-70BC-5D4A-FF4C-B3E57884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61E34B-A4FB-D665-5FD0-FD13B52E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77C224-E467-C694-13E9-424F57DF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91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114A6D-3140-7F32-1C1B-EE5776F655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E8766F9-D839-A80B-968D-EF7663838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F3F9D-E941-F425-27E6-849E0A4D4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D871C-1032-D136-29CA-6ABD53A0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E33BA-8F2F-9CF7-9487-6FE4E197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6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C0FA-060A-A916-9C97-E3763AAD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BB479-22A7-F636-E675-8E68E3E18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3BE10-F388-E7D4-9902-54A7BDA0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3CC8B-E914-4ABE-BCB5-F2CC3964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0A5A8-6A52-F3FF-4176-08649860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71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D55C0F-8DEC-1830-8D59-5F0CA739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A6B91C-F342-5A38-3118-160C35E92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11E870-863F-D921-9AC5-0E00FE91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9EA854-CFAF-3F7C-8B85-727678C0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23A5CB-AAF0-7208-BC03-D50C56CA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0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AE769-18DA-C08B-24C3-B1BA1F5A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A01AAA-5805-F7F4-50B1-D1AC59569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B6F9A1D-F007-4106-C87D-BD4EDF40D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19DAC7-F3E1-1FB8-D90A-A3850BA3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A0E33C5-1B47-6138-7774-9539F856A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FB3B5B-386F-D5A0-B6BD-9518A7F1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7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7AE46-B7D0-1E53-3A3D-A33F22FC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B93F4-2E61-FFC9-987F-CA9A7BC8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08273D-36BE-A91E-ACC2-2507ED3C9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E3C7CD-F345-7BF2-0449-4E10CF54A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4340C3-C87C-0AF6-4D0D-406A966D5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E6D478-46F1-16DA-E62E-0DD0A745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5B7F35-EC22-F686-12BE-DF5CED38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E743E16-CA5B-2FC5-3AB0-87E349F7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93B74-68A5-7528-27A0-57F6CB32B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C5C00-B241-2BFE-C7B1-00DB49022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3E25C9-57C6-0186-CC10-351FA831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40444F-8472-7129-1ED4-2D48BF72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1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C2CE0BC-9A1D-D5DE-7B0A-F803F195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1CB1CD-3A36-B7F4-937E-3ECB77F9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21F66D-C10E-6CD8-50DC-F89D36C0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0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B726-3660-FE05-1108-4B23FF196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F0FD18-E863-BE3D-897F-D017291B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B7C6A7-D421-ED4A-A688-AB66CC721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B0CD90-B720-A83C-AD13-FC3EDE3C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E64F6-AD4E-7624-13BB-2EA418DD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BE9EF-250C-1C0C-D5DA-769CD57DD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83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C12D1-A298-80D7-BE98-12ABCBB9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854AA8-91E6-CC24-130F-5D8F39100D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F4F017-5ED9-2023-BD60-B448D8121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087B1C-BA99-F0D3-3220-A1F206A7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2A8D10-9B76-A899-DB07-E2207C19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47E93-80E3-FB74-84E9-44DA8BF6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5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4CEAB1-16B3-F6DF-A167-F5D78EE45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0C91F-27C6-FD9F-20A8-1A54B39AF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964CA8-1884-CE28-1AB0-C0DC953E5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D2112-115E-625C-2020-9DC86A7C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C7EED3-8191-A8C5-BD97-B3063B577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79764F-D887-BB44-BAC8-3FFF02080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593BD-2FAD-9843-96E5-C3CD8F1015F4}" type="slidenum">
              <a:rPr lang="de-DE" smtClean="0"/>
              <a:t>1</a:t>
            </a:fld>
            <a:endParaRPr lang="de-DE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96AEACC2-35A4-0646-8C53-AB7E6FDDE3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36068" t="-38595" r="-21968" b="-75822"/>
          <a:stretch/>
        </p:blipFill>
        <p:spPr>
          <a:xfrm>
            <a:off x="-909024" y="4494063"/>
            <a:ext cx="5790213" cy="1611491"/>
          </a:xfr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0284C58-78B8-AA49-BC20-DB7E4F0D34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" t="-182" r="398" b="-27287"/>
          <a:stretch/>
        </p:blipFill>
        <p:spPr>
          <a:xfrm>
            <a:off x="377207" y="1580389"/>
            <a:ext cx="3608270" cy="369722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62B175E-F7C1-8C5F-37B3-47C424B63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400">
                <a:latin typeface="Arial" panose="020B0604020202020204" pitchFamily="34" charset="0"/>
                <a:cs typeface="Arial" panose="020B0604020202020204" pitchFamily="34" charset="0"/>
              </a:rPr>
              <a:t>Figure S2H  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AD79B89-14C9-44E4-4651-1D7C3D7ADC9A}"/>
              </a:ext>
            </a:extLst>
          </p:cNvPr>
          <p:cNvSpPr txBox="1"/>
          <p:nvPr/>
        </p:nvSpPr>
        <p:spPr>
          <a:xfrm>
            <a:off x="3991162" y="1992193"/>
            <a:ext cx="1663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mBDNF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2F338FB-2316-C729-AA36-B32F3EF14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459" y="1528610"/>
            <a:ext cx="4458269" cy="374899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676A9C6-1A83-FE66-D3FF-77E1AC635C4B}"/>
              </a:ext>
            </a:extLst>
          </p:cNvPr>
          <p:cNvSpPr txBox="1"/>
          <p:nvPr/>
        </p:nvSpPr>
        <p:spPr>
          <a:xfrm>
            <a:off x="630082" y="1303390"/>
            <a:ext cx="250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Psi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B3EE2D6-E11A-F265-F8B3-7EAFD43687C1}"/>
              </a:ext>
            </a:extLst>
          </p:cNvPr>
          <p:cNvSpPr txBox="1"/>
          <p:nvPr/>
        </p:nvSpPr>
        <p:spPr>
          <a:xfrm>
            <a:off x="332100" y="4494063"/>
            <a:ext cx="250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Psi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7125329-0212-5349-99CD-D0B956B98E83}"/>
              </a:ext>
            </a:extLst>
          </p:cNvPr>
          <p:cNvSpPr txBox="1"/>
          <p:nvPr/>
        </p:nvSpPr>
        <p:spPr>
          <a:xfrm>
            <a:off x="5796933" y="1251611"/>
            <a:ext cx="250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Psi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74F5570-B847-E07B-C44B-B62256F6DC10}"/>
              </a:ext>
            </a:extLst>
          </p:cNvPr>
          <p:cNvSpPr txBox="1"/>
          <p:nvPr/>
        </p:nvSpPr>
        <p:spPr>
          <a:xfrm>
            <a:off x="9969323" y="927750"/>
            <a:ext cx="1663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mBDNF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39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B75708C-7E34-5442-9CB4-B6A20694A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593BD-2FAD-9843-96E5-C3CD8F1015F4}" type="slidenum">
              <a:rPr lang="de-DE" smtClean="0"/>
              <a:t>2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B945AD9-FE56-CB4C-B8D9-1A80FCE363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8924" t="701" r="1234" b="-1562"/>
          <a:stretch/>
        </p:blipFill>
        <p:spPr>
          <a:xfrm>
            <a:off x="1449573" y="1501632"/>
            <a:ext cx="1593159" cy="4854718"/>
          </a:xfrm>
          <a:prstGeom prst="rect">
            <a:avLst/>
          </a:prstGeom>
        </p:spPr>
      </p:pic>
      <p:pic>
        <p:nvPicPr>
          <p:cNvPr id="13" name="Inhaltsplatzhalter 5" descr="Ein Bild, das Schrank, Küche, Wasser, Raum enthält.&#10;&#10;Automatisch generierte Beschreibung">
            <a:extLst>
              <a:ext uri="{FF2B5EF4-FFF2-40B4-BE49-F238E27FC236}">
                <a16:creationId xmlns:a16="http://schemas.microsoft.com/office/drawing/2014/main" id="{2AB8614B-1D8F-5240-8EE7-10705FD89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-1803" t="-3690" r="-1576" b="-995"/>
          <a:stretch/>
        </p:blipFill>
        <p:spPr>
          <a:xfrm>
            <a:off x="5743258" y="1954045"/>
            <a:ext cx="5610542" cy="4090344"/>
          </a:xfr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8DCEB220-5095-161E-B6C3-D60E6CB868AF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Figure S2H 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CDA3C5D-66E4-AFDA-A6D6-FAC74CDD9DF2}"/>
              </a:ext>
            </a:extLst>
          </p:cNvPr>
          <p:cNvSpPr txBox="1"/>
          <p:nvPr/>
        </p:nvSpPr>
        <p:spPr>
          <a:xfrm>
            <a:off x="469051" y="2643045"/>
            <a:ext cx="22508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pTrKB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(~ 100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(45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B0BB4C1-84DA-9E83-B1AF-E5DCA14611C8}"/>
              </a:ext>
            </a:extLst>
          </p:cNvPr>
          <p:cNvSpPr txBox="1"/>
          <p:nvPr/>
        </p:nvSpPr>
        <p:spPr>
          <a:xfrm>
            <a:off x="4018372" y="3460608"/>
            <a:ext cx="2250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(45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pro-BDNF (34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798D9CD-E170-2084-6BC6-7B5CFC09DDF4}"/>
              </a:ext>
            </a:extLst>
          </p:cNvPr>
          <p:cNvSpPr txBox="1"/>
          <p:nvPr/>
        </p:nvSpPr>
        <p:spPr>
          <a:xfrm>
            <a:off x="2137285" y="1954045"/>
            <a:ext cx="250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    Psi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C5786C6-7454-CBE4-2421-188AC24EA4BB}"/>
              </a:ext>
            </a:extLst>
          </p:cNvPr>
          <p:cNvSpPr txBox="1"/>
          <p:nvPr/>
        </p:nvSpPr>
        <p:spPr>
          <a:xfrm>
            <a:off x="6364555" y="4045383"/>
            <a:ext cx="250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    Psi</a:t>
            </a:r>
          </a:p>
        </p:txBody>
      </p:sp>
    </p:spTree>
    <p:extLst>
      <p:ext uri="{BB962C8B-B14F-4D97-AF65-F5344CB8AC3E}">
        <p14:creationId xmlns:p14="http://schemas.microsoft.com/office/powerpoint/2010/main" val="117551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Macintosh PowerPoint</Application>
  <PresentationFormat>Breitbild</PresentationFormat>
  <Paragraphs>42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Figure S2H 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Neu: WB: BDNF (elab), Gel 1 25 µg protein Influence of recombinant proBDNF </dc:title>
  <dc:creator>Microsoft Office User</dc:creator>
  <cp:lastModifiedBy>Microsoft Office User</cp:lastModifiedBy>
  <cp:revision>13</cp:revision>
  <dcterms:created xsi:type="dcterms:W3CDTF">2026-02-25T12:34:02Z</dcterms:created>
  <dcterms:modified xsi:type="dcterms:W3CDTF">2026-03-03T10:28:32Z</dcterms:modified>
</cp:coreProperties>
</file>