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1701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150"/>
    <p:restoredTop sz="80699"/>
  </p:normalViewPr>
  <p:slideViewPr>
    <p:cSldViewPr snapToGrid="0">
      <p:cViewPr varScale="1">
        <p:scale>
          <a:sx n="86" d="100"/>
          <a:sy n="86" d="100"/>
        </p:scale>
        <p:origin x="117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811E5C-81DF-9B43-BF14-B7CEB094E119}" type="datetimeFigureOut">
              <a:rPr lang="de-DE" smtClean="0"/>
              <a:t>03.03.26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F9DD1D-A0C3-6B4A-8C4D-C63F34377F0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448632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BF1DDA-BEF5-6D4A-96BA-90D248CE3388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766809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FBB8186-A1CF-A70D-331F-384670552CF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0EAE9644-CC20-F99B-969D-DBA0E781967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981A9AC-D4A5-2FA5-123D-F7495DC918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F1EEF-4EC7-8543-8232-A2278C4997B8}" type="datetimeFigureOut">
              <a:rPr lang="de-DE" smtClean="0"/>
              <a:t>03.03.26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9C319F3-3049-CFE7-8FEE-395BFA9C2C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0CAE447-6155-785B-84C1-7D1FE54624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69191-D5CE-C247-91A6-995D4D7ADA5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483340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439675C-9328-FD22-84BD-16C3FDAE3A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826D2A78-50DD-D238-18FD-9A46A4E00A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54FB2C7-70BC-5D4A-FF4C-B3E57884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F1EEF-4EC7-8543-8232-A2278C4997B8}" type="datetimeFigureOut">
              <a:rPr lang="de-DE" smtClean="0"/>
              <a:t>03.03.26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761E34B-A4FB-D665-5FD0-FD13B52E74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A77C224-E467-C694-13E9-424F57DF55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69191-D5CE-C247-91A6-995D4D7ADA5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649140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5E114A6D-3140-7F32-1C1B-EE5776F655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FE8766F9-D839-A80B-968D-EF76638381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65F3F9D-E941-F425-27E6-849E0A4D4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F1EEF-4EC7-8543-8232-A2278C4997B8}" type="datetimeFigureOut">
              <a:rPr lang="de-DE" smtClean="0"/>
              <a:t>03.03.26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7ED871C-1032-D136-29CA-6ABD53A017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4CE33BA-8F2F-9CF7-9487-6FE4E19711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69191-D5CE-C247-91A6-995D4D7ADA5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486269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26AC0FA-060A-A916-9C97-E3763AAD2E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02BB479-22A7-F636-E675-8E68E3E180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563BE10-F388-E7D4-9902-54A7BDA01F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F1EEF-4EC7-8543-8232-A2278C4997B8}" type="datetimeFigureOut">
              <a:rPr lang="de-DE" smtClean="0"/>
              <a:t>03.03.26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F13CC8B-E914-4ABE-BCB5-F2CC396443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AC0A5A8-6A52-F3FF-4176-08649860B3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69191-D5CE-C247-91A6-995D4D7ADA5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597199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1D55C0F-8DEC-1830-8D59-5F0CA73960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2A6B91C-F342-5A38-3118-160C35E925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211E870-863F-D921-9AC5-0E00FE916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F1EEF-4EC7-8543-8232-A2278C4997B8}" type="datetimeFigureOut">
              <a:rPr lang="de-DE" smtClean="0"/>
              <a:t>03.03.26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E9EA854-CFAF-3F7C-8B85-727678C030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A23A5CB-AAF0-7208-BC03-D50C56CABE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69191-D5CE-C247-91A6-995D4D7ADA5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160737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9AAE769-18DA-C08B-24C3-B1BA1F5ABE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FA01AAA-5805-F7F4-50B1-D1AC59569EC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CB6F9A1D-F007-4106-C87D-BD4EDF40D3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9D19DAC7-F3E1-1FB8-D90A-A3850BA33C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F1EEF-4EC7-8543-8232-A2278C4997B8}" type="datetimeFigureOut">
              <a:rPr lang="de-DE" smtClean="0"/>
              <a:t>03.03.26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CA0E33C5-1B47-6138-7774-9539F856AD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FAFB3B5B-386F-D5A0-B6BD-9518A7F12B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69191-D5CE-C247-91A6-995D4D7ADA5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85746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C37AE46-B7D0-1E53-3A3D-A33F22FC41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9BB93F4-2E61-FFC9-987F-CA9A7BC803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4F08273D-36BE-A91E-ACC2-2507ED3C92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48E3C7CD-F345-7BF2-0449-4E10CF54A97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2A4340C3-C87C-0AF6-4D0D-406A966D5C4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A5E6D478-46F1-16DA-E62E-0DD0A745BD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F1EEF-4EC7-8543-8232-A2278C4997B8}" type="datetimeFigureOut">
              <a:rPr lang="de-DE" smtClean="0"/>
              <a:t>03.03.26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C65B7F35-EC22-F686-12BE-DF5CED38F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0E743E16-CA5B-2FC5-3AB0-87E349F71D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69191-D5CE-C247-91A6-995D4D7ADA5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896436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DA93B74-68A5-7528-27A0-57F6CB32B8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900C5C00-B241-2BFE-C7B1-00DB490224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F1EEF-4EC7-8543-8232-A2278C4997B8}" type="datetimeFigureOut">
              <a:rPr lang="de-DE" smtClean="0"/>
              <a:t>03.03.26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A3E25C9-57C6-0186-CC10-351FA83195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DE40444F-8472-7129-1ED4-2D48BF7232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69191-D5CE-C247-91A6-995D4D7ADA5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643172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8C2CE0BC-9A1D-D5DE-7B0A-F803F195F9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F1EEF-4EC7-8543-8232-A2278C4997B8}" type="datetimeFigureOut">
              <a:rPr lang="de-DE" smtClean="0"/>
              <a:t>03.03.26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B81CB1CD-3A36-B7F4-937E-3ECB77F907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E21F66D-C10E-6CD8-50DC-F89D36C0E0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69191-D5CE-C247-91A6-995D4D7ADA5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820675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829B726-3660-FE05-1108-4B23FF1965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3F0FD18-E863-BE3D-897F-D017291BD6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B4B7C6A7-D421-ED4A-A688-AB66CC7215B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81B0CD90-B720-A83C-AD13-FC3EDE3C09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F1EEF-4EC7-8543-8232-A2278C4997B8}" type="datetimeFigureOut">
              <a:rPr lang="de-DE" smtClean="0"/>
              <a:t>03.03.26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E6AE64F6-AD4E-7624-13BB-2EA418DD82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031BE9EF-250C-1C0C-D5DA-769CD57DD8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69191-D5CE-C247-91A6-995D4D7ADA5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178341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8AC12D1-A298-80D7-BE98-12ABCBB929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3A854AA8-91E6-CC24-130F-5D8F39100D2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9DF4F017-5ED9-2023-BD60-B448D81215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21087B1C-BA99-F0D3-3220-A1F206A71A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F1EEF-4EC7-8543-8232-A2278C4997B8}" type="datetimeFigureOut">
              <a:rPr lang="de-DE" smtClean="0"/>
              <a:t>03.03.26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552A8D10-9B76-A899-DB07-E2207C1973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BA547E93-80E3-FB74-84E9-44DA8BF687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69191-D5CE-C247-91A6-995D4D7ADA5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140598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BB4CEAB1-16B3-F6DF-A167-F5D78EE454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480C91F-27C6-FD9F-20A8-1A54B39AFD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D964CA8-1884-CE28-1AB0-C0DC953E5C9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8F1EEF-4EC7-8543-8232-A2278C4997B8}" type="datetimeFigureOut">
              <a:rPr lang="de-DE" smtClean="0"/>
              <a:t>03.03.26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92D2112-115E-625C-2020-9DC86A7C5D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5C7EED3-8191-A8C5-BD97-B3063B5774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A69191-D5CE-C247-91A6-995D4D7ADA5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8945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8E30051-766C-2F40-9DCF-8C776F5724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593BD-2FAD-9843-96E5-C3CD8F1015F4}" type="slidenum">
              <a:rPr lang="de-DE" smtClean="0"/>
              <a:t>1</a:t>
            </a:fld>
            <a:endParaRPr lang="de-DE"/>
          </a:p>
        </p:txBody>
      </p:sp>
      <p:grpSp>
        <p:nvGrpSpPr>
          <p:cNvPr id="5" name="Gruppieren 4">
            <a:extLst>
              <a:ext uri="{FF2B5EF4-FFF2-40B4-BE49-F238E27FC236}">
                <a16:creationId xmlns:a16="http://schemas.microsoft.com/office/drawing/2014/main" id="{D0A5F211-4C19-9744-B3B9-83B7DE910DED}"/>
              </a:ext>
            </a:extLst>
          </p:cNvPr>
          <p:cNvGrpSpPr/>
          <p:nvPr/>
        </p:nvGrpSpPr>
        <p:grpSpPr>
          <a:xfrm>
            <a:off x="2688964" y="1361891"/>
            <a:ext cx="6080282" cy="5522632"/>
            <a:chOff x="1504579" y="1347302"/>
            <a:chExt cx="6080282" cy="5522632"/>
          </a:xfrm>
        </p:grpSpPr>
        <p:pic>
          <p:nvPicPr>
            <p:cNvPr id="11" name="Grafik 10" descr="Ein Bild, das verschwommen, Gruppe, Mann, Fern enthält.&#10;&#10;Automatisch generierte Beschreibung">
              <a:extLst>
                <a:ext uri="{FF2B5EF4-FFF2-40B4-BE49-F238E27FC236}">
                  <a16:creationId xmlns:a16="http://schemas.microsoft.com/office/drawing/2014/main" id="{4C877C2D-5D9E-D84F-B343-D43BDB52115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6283" t="11861" r="-25186" b="13990"/>
            <a:stretch/>
          </p:blipFill>
          <p:spPr>
            <a:xfrm>
              <a:off x="1504579" y="1347302"/>
              <a:ext cx="2488065" cy="4987364"/>
            </a:xfrm>
            <a:prstGeom prst="rect">
              <a:avLst/>
            </a:prstGeom>
          </p:spPr>
        </p:pic>
        <p:pic>
          <p:nvPicPr>
            <p:cNvPr id="15" name="Grafik 14" descr="Ein Bild, das Foto, Gruppe, verschieden, Vogel enthält.&#10;&#10;Automatisch generierte Beschreibung">
              <a:extLst>
                <a:ext uri="{FF2B5EF4-FFF2-40B4-BE49-F238E27FC236}">
                  <a16:creationId xmlns:a16="http://schemas.microsoft.com/office/drawing/2014/main" id="{AEFDEEB4-8F01-9D4C-9E25-283F5779FDE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-38278" t="-565" r="-36230" b="-4025"/>
            <a:stretch/>
          </p:blipFill>
          <p:spPr>
            <a:xfrm>
              <a:off x="4734037" y="1588672"/>
              <a:ext cx="2850824" cy="5281262"/>
            </a:xfrm>
            <a:prstGeom prst="rect">
              <a:avLst/>
            </a:prstGeom>
          </p:spPr>
        </p:pic>
      </p:grpSp>
      <p:sp>
        <p:nvSpPr>
          <p:cNvPr id="21" name="Titel 1">
            <a:extLst>
              <a:ext uri="{FF2B5EF4-FFF2-40B4-BE49-F238E27FC236}">
                <a16:creationId xmlns:a16="http://schemas.microsoft.com/office/drawing/2014/main" id="{DB72DA50-DAB9-97F3-7806-534CF91EBDB3}"/>
              </a:ext>
            </a:extLst>
          </p:cNvPr>
          <p:cNvSpPr txBox="1">
            <a:spLocks/>
          </p:cNvSpPr>
          <p:nvPr/>
        </p:nvSpPr>
        <p:spPr>
          <a:xfrm>
            <a:off x="990600" y="5175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Figure S2I - </a:t>
            </a:r>
            <a:r>
              <a:rPr lang="de-DE" sz="2400" dirty="0" err="1">
                <a:latin typeface="Arial" panose="020B0604020202020204" pitchFamily="34" charset="0"/>
                <a:cs typeface="Arial" panose="020B0604020202020204" pitchFamily="34" charset="0"/>
              </a:rPr>
              <a:t>uncropped</a:t>
            </a:r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741E7530-4BBC-C799-CEA8-F730F556E9D6}"/>
              </a:ext>
            </a:extLst>
          </p:cNvPr>
          <p:cNvSpPr txBox="1"/>
          <p:nvPr/>
        </p:nvSpPr>
        <p:spPr>
          <a:xfrm>
            <a:off x="1214203" y="2664652"/>
            <a:ext cx="231812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Akt </a:t>
            </a:r>
          </a:p>
          <a:p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(55kDa)</a:t>
            </a:r>
          </a:p>
          <a:p>
            <a:endParaRPr lang="de-DE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Actin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(45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3BB2CDEC-923B-ABFC-C402-1E5F3C21AEC4}"/>
              </a:ext>
            </a:extLst>
          </p:cNvPr>
          <p:cNvSpPr txBox="1"/>
          <p:nvPr/>
        </p:nvSpPr>
        <p:spPr>
          <a:xfrm>
            <a:off x="8212013" y="2396386"/>
            <a:ext cx="177018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pAkt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(55kDa)</a:t>
            </a:r>
          </a:p>
          <a:p>
            <a:endParaRPr lang="de-DE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Actin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(45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C39D1EF1-B88B-48B7-BB54-0841CE44DE9C}"/>
              </a:ext>
            </a:extLst>
          </p:cNvPr>
          <p:cNvSpPr txBox="1"/>
          <p:nvPr/>
        </p:nvSpPr>
        <p:spPr>
          <a:xfrm>
            <a:off x="7087241" y="1891899"/>
            <a:ext cx="25087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Ctrl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  Psi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A4A85814-3495-FD05-8A75-CD93AC56C65C}"/>
              </a:ext>
            </a:extLst>
          </p:cNvPr>
          <p:cNvSpPr txBox="1"/>
          <p:nvPr/>
        </p:nvSpPr>
        <p:spPr>
          <a:xfrm>
            <a:off x="3478615" y="1891899"/>
            <a:ext cx="25087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Ctrl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  Psi</a:t>
            </a:r>
          </a:p>
        </p:txBody>
      </p:sp>
    </p:spTree>
    <p:extLst>
      <p:ext uri="{BB962C8B-B14F-4D97-AF65-F5344CB8AC3E}">
        <p14:creationId xmlns:p14="http://schemas.microsoft.com/office/powerpoint/2010/main" val="34020435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</Words>
  <Application>Microsoft Macintosh PowerPoint</Application>
  <PresentationFormat>Breitbild</PresentationFormat>
  <Paragraphs>15</Paragraphs>
  <Slides>1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Neu: WB: BDNF (elab), Gel 1 25 µg protein Influence of recombinant proBDNF </dc:title>
  <dc:creator>Microsoft Office User</dc:creator>
  <cp:lastModifiedBy>Microsoft Office User</cp:lastModifiedBy>
  <cp:revision>11</cp:revision>
  <dcterms:created xsi:type="dcterms:W3CDTF">2026-02-25T12:34:02Z</dcterms:created>
  <dcterms:modified xsi:type="dcterms:W3CDTF">2026-03-03T10:45:04Z</dcterms:modified>
</cp:coreProperties>
</file>