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32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71163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8582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81379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108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9653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816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5947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8354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007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5960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9413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7188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6E1D4ED-ACB6-BA27-325D-604E34BB4DAA}"/>
              </a:ext>
            </a:extLst>
          </p:cNvPr>
          <p:cNvSpPr txBox="1"/>
          <p:nvPr/>
        </p:nvSpPr>
        <p:spPr>
          <a:xfrm>
            <a:off x="1404523" y="3060712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Repeats of data presented in Figure 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663958-984A-6A84-6030-B4B2A79F83FB}"/>
              </a:ext>
            </a:extLst>
          </p:cNvPr>
          <p:cNvSpPr txBox="1"/>
          <p:nvPr/>
        </p:nvSpPr>
        <p:spPr>
          <a:xfrm>
            <a:off x="853701" y="5078281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C57BL/6 – 1h timepoint individual repeats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29164F5-0A78-AF74-31D9-9634F5B39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0" y="5572894"/>
            <a:ext cx="1991095" cy="360885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192864E-07D5-EB08-AF30-6F5B275AF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070" y="5572894"/>
            <a:ext cx="1991095" cy="360885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6CCA58-55C6-538E-96E8-5C1CD3E389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210" y="5572894"/>
            <a:ext cx="1991095" cy="36088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3B3813-B831-9120-578A-4E8A70557D70}"/>
              </a:ext>
            </a:extLst>
          </p:cNvPr>
          <p:cNvSpPr txBox="1"/>
          <p:nvPr/>
        </p:nvSpPr>
        <p:spPr>
          <a:xfrm>
            <a:off x="710010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5209B5-F11D-C1C3-2D75-96BFAAE7798D}"/>
              </a:ext>
            </a:extLst>
          </p:cNvPr>
          <p:cNvSpPr txBox="1"/>
          <p:nvPr/>
        </p:nvSpPr>
        <p:spPr>
          <a:xfrm>
            <a:off x="2859453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3F7C16-CB67-C014-5F87-DBDE962DD3A9}"/>
              </a:ext>
            </a:extLst>
          </p:cNvPr>
          <p:cNvSpPr txBox="1"/>
          <p:nvPr/>
        </p:nvSpPr>
        <p:spPr>
          <a:xfrm>
            <a:off x="5083724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359104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3663958-984A-6A84-6030-B4B2A79F83FB}"/>
              </a:ext>
            </a:extLst>
          </p:cNvPr>
          <p:cNvSpPr txBox="1"/>
          <p:nvPr/>
        </p:nvSpPr>
        <p:spPr>
          <a:xfrm>
            <a:off x="506627" y="5090291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C57BL/6 – 1h timepoint individual repeats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3D4414-7C5F-EEF7-31D6-042162E5C853}"/>
              </a:ext>
            </a:extLst>
          </p:cNvPr>
          <p:cNvSpPr txBox="1"/>
          <p:nvPr/>
        </p:nvSpPr>
        <p:spPr>
          <a:xfrm>
            <a:off x="506627" y="544617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– 1h timepoint individual repeats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83B8B1-06D8-8BBC-9A85-CF8307CDF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41" y="1046209"/>
            <a:ext cx="1991095" cy="36088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D8D53F-A98C-194F-2921-CE99EC221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453" y="1046206"/>
            <a:ext cx="1991095" cy="36088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8324EBD-EEE7-F76E-DBF8-C1A56930A5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665" y="1046207"/>
            <a:ext cx="1991095" cy="36088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C809ED0-A141-E11F-70A5-FC8C01F79E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17" y="5525520"/>
            <a:ext cx="1980619" cy="35898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6C9FABC-050A-D0B8-02E8-C3ECF67B6B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27" y="5525520"/>
            <a:ext cx="1980620" cy="3589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D2F9059-9EDA-694E-8024-BDEAEFCE1A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39" y="5525518"/>
            <a:ext cx="1980620" cy="35898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979C8E-4597-A125-DABD-F63C8BC40C54}"/>
              </a:ext>
            </a:extLst>
          </p:cNvPr>
          <p:cNvSpPr txBox="1"/>
          <p:nvPr/>
        </p:nvSpPr>
        <p:spPr>
          <a:xfrm>
            <a:off x="710010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FD469D-D3BC-386A-F744-A4039362F0A1}"/>
              </a:ext>
            </a:extLst>
          </p:cNvPr>
          <p:cNvSpPr txBox="1"/>
          <p:nvPr/>
        </p:nvSpPr>
        <p:spPr>
          <a:xfrm>
            <a:off x="2859453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43E95D-EBCA-E1AD-08AB-D78EE5A423F1}"/>
              </a:ext>
            </a:extLst>
          </p:cNvPr>
          <p:cNvSpPr txBox="1"/>
          <p:nvPr/>
        </p:nvSpPr>
        <p:spPr>
          <a:xfrm>
            <a:off x="5083724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301FE1-3384-16DB-DEC8-C0653729A82D}"/>
              </a:ext>
            </a:extLst>
          </p:cNvPr>
          <p:cNvSpPr txBox="1"/>
          <p:nvPr/>
        </p:nvSpPr>
        <p:spPr>
          <a:xfrm>
            <a:off x="735029" y="465506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2328AB-1921-A937-4D8D-57308E6DD34A}"/>
              </a:ext>
            </a:extLst>
          </p:cNvPr>
          <p:cNvSpPr txBox="1"/>
          <p:nvPr/>
        </p:nvSpPr>
        <p:spPr>
          <a:xfrm>
            <a:off x="2884472" y="465506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4C97D9-E4A7-7925-8497-7376BECEAE90}"/>
              </a:ext>
            </a:extLst>
          </p:cNvPr>
          <p:cNvSpPr txBox="1"/>
          <p:nvPr/>
        </p:nvSpPr>
        <p:spPr>
          <a:xfrm>
            <a:off x="5108743" y="465506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4030562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3663958-984A-6A84-6030-B4B2A79F83FB}"/>
              </a:ext>
            </a:extLst>
          </p:cNvPr>
          <p:cNvSpPr txBox="1"/>
          <p:nvPr/>
        </p:nvSpPr>
        <p:spPr>
          <a:xfrm>
            <a:off x="506627" y="5108598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C57BL/6 – 48h timepoint individual repeats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3D4414-7C5F-EEF7-31D6-042162E5C853}"/>
              </a:ext>
            </a:extLst>
          </p:cNvPr>
          <p:cNvSpPr txBox="1"/>
          <p:nvPr/>
        </p:nvSpPr>
        <p:spPr>
          <a:xfrm>
            <a:off x="505314" y="586951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 – 1h timepoint individual repeats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FD6EA-3A01-2417-FA34-162B7BE1E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17" y="1046207"/>
            <a:ext cx="1991095" cy="36088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6FA94F-A333-2858-77A7-289B9EE9A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28" y="1046206"/>
            <a:ext cx="1991095" cy="36088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E49A8D-28D2-0D20-0047-D890674D0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38" y="1046205"/>
            <a:ext cx="1980620" cy="3589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0976A2-6F94-BACC-CB78-7BFBFE4999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50" y="5544509"/>
            <a:ext cx="1980620" cy="358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11377F8-1063-1AB3-59A0-B03F99FE0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690" y="5544509"/>
            <a:ext cx="1996332" cy="36183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EC3822E-B504-6AC7-98B8-59A809A200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39" y="5543822"/>
            <a:ext cx="1980621" cy="35898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CB5B44-E173-C477-D1BF-5463B1121B4D}"/>
              </a:ext>
            </a:extLst>
          </p:cNvPr>
          <p:cNvSpPr txBox="1"/>
          <p:nvPr/>
        </p:nvSpPr>
        <p:spPr>
          <a:xfrm>
            <a:off x="710010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446821-DA02-FD66-443B-3CD706A9D291}"/>
              </a:ext>
            </a:extLst>
          </p:cNvPr>
          <p:cNvSpPr txBox="1"/>
          <p:nvPr/>
        </p:nvSpPr>
        <p:spPr>
          <a:xfrm>
            <a:off x="2859453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75B2A8-B92B-D96F-366C-3F16D39B06C1}"/>
              </a:ext>
            </a:extLst>
          </p:cNvPr>
          <p:cNvSpPr txBox="1"/>
          <p:nvPr/>
        </p:nvSpPr>
        <p:spPr>
          <a:xfrm>
            <a:off x="5083724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535FD6-1B3B-D108-5DC4-1FAF7096B361}"/>
              </a:ext>
            </a:extLst>
          </p:cNvPr>
          <p:cNvSpPr txBox="1"/>
          <p:nvPr/>
        </p:nvSpPr>
        <p:spPr>
          <a:xfrm>
            <a:off x="766435" y="470197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57823C-E139-4A4C-3D96-0C5F58DD27C2}"/>
              </a:ext>
            </a:extLst>
          </p:cNvPr>
          <p:cNvSpPr txBox="1"/>
          <p:nvPr/>
        </p:nvSpPr>
        <p:spPr>
          <a:xfrm>
            <a:off x="2915878" y="470197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558BDD-BA5F-EC6D-206B-B909A09ACE04}"/>
              </a:ext>
            </a:extLst>
          </p:cNvPr>
          <p:cNvSpPr txBox="1"/>
          <p:nvPr/>
        </p:nvSpPr>
        <p:spPr>
          <a:xfrm>
            <a:off x="5140149" y="470197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2399712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3663958-984A-6A84-6030-B4B2A79F83FB}"/>
              </a:ext>
            </a:extLst>
          </p:cNvPr>
          <p:cNvSpPr txBox="1"/>
          <p:nvPr/>
        </p:nvSpPr>
        <p:spPr>
          <a:xfrm>
            <a:off x="710010" y="5011519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C57BL/6 – 48h timepoint individual repeats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BC4AAE-A42B-36F7-7218-FA23961FB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50" y="971822"/>
            <a:ext cx="2083234" cy="37758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2B3DB7-27BB-4FF0-FAE7-B68557ADD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690" y="971822"/>
            <a:ext cx="2083234" cy="3775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64BD06-D02F-A4C4-05C2-349C157558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38" y="971822"/>
            <a:ext cx="2083234" cy="377586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1B4E038-178C-F2F9-5CA0-B8AD22F65C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64" y="5372360"/>
            <a:ext cx="2075220" cy="37613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FA54DDD-0097-C031-8C36-ECA92E1B92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691" y="5432906"/>
            <a:ext cx="2041815" cy="37007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6943438-D757-5204-A38F-2D4E50E595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38" y="5372360"/>
            <a:ext cx="2075220" cy="37613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D2E664-5798-F5F2-E3C2-5AB939DE2910}"/>
              </a:ext>
            </a:extLst>
          </p:cNvPr>
          <p:cNvSpPr txBox="1"/>
          <p:nvPr/>
        </p:nvSpPr>
        <p:spPr>
          <a:xfrm>
            <a:off x="710010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05BC6D-190D-1698-F28E-18E12D3255F7}"/>
              </a:ext>
            </a:extLst>
          </p:cNvPr>
          <p:cNvSpPr txBox="1"/>
          <p:nvPr/>
        </p:nvSpPr>
        <p:spPr>
          <a:xfrm>
            <a:off x="2859453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927A25-5BE9-7233-06F1-1F242C80B747}"/>
              </a:ext>
            </a:extLst>
          </p:cNvPr>
          <p:cNvSpPr txBox="1"/>
          <p:nvPr/>
        </p:nvSpPr>
        <p:spPr>
          <a:xfrm>
            <a:off x="5083724" y="94323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511E5B-4AF7-E184-99C5-E610F3718AFB}"/>
              </a:ext>
            </a:extLst>
          </p:cNvPr>
          <p:cNvSpPr txBox="1"/>
          <p:nvPr/>
        </p:nvSpPr>
        <p:spPr>
          <a:xfrm>
            <a:off x="583898" y="473919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1023E2-3721-A153-C49A-B26829FBC411}"/>
              </a:ext>
            </a:extLst>
          </p:cNvPr>
          <p:cNvSpPr txBox="1"/>
          <p:nvPr/>
        </p:nvSpPr>
        <p:spPr>
          <a:xfrm>
            <a:off x="2733341" y="473919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7B6E58-76F8-E09F-B1B3-9D4ECD8D896F}"/>
              </a:ext>
            </a:extLst>
          </p:cNvPr>
          <p:cNvSpPr txBox="1"/>
          <p:nvPr/>
        </p:nvSpPr>
        <p:spPr>
          <a:xfrm>
            <a:off x="4957612" y="473919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7665DA-842A-1E9E-171E-5EE618152143}"/>
              </a:ext>
            </a:extLst>
          </p:cNvPr>
          <p:cNvSpPr txBox="1"/>
          <p:nvPr/>
        </p:nvSpPr>
        <p:spPr>
          <a:xfrm>
            <a:off x="710009" y="576463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VHH123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 – 48h timepoint individual repeats</a:t>
            </a:r>
          </a:p>
        </p:txBody>
      </p:sp>
    </p:spTree>
    <p:extLst>
      <p:ext uri="{BB962C8B-B14F-4D97-AF65-F5344CB8AC3E}">
        <p14:creationId xmlns:p14="http://schemas.microsoft.com/office/powerpoint/2010/main" val="3520160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3D4414-7C5F-EEF7-31D6-042162E5C853}"/>
              </a:ext>
            </a:extLst>
          </p:cNvPr>
          <p:cNvSpPr txBox="1"/>
          <p:nvPr/>
        </p:nvSpPr>
        <p:spPr>
          <a:xfrm>
            <a:off x="506627" y="496396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VHH188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 – 48h timepoint individual repeats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508340-A519-5FEC-705C-5F4AA033A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65" y="953594"/>
            <a:ext cx="2077037" cy="37646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62A79B-DB16-F5D3-4BFA-2F4B3D024A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597" y="953594"/>
            <a:ext cx="2077037" cy="37646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679BB6-760F-16D0-BD0C-FBDD2B3F36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78" y="986346"/>
            <a:ext cx="2075221" cy="37613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A94E7D-5E32-6FF9-4CA0-5F3AF7664D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1" y="6686395"/>
            <a:ext cx="1659175" cy="30157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1B8443-1F8C-4018-F529-89196728BA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783" y="6686395"/>
            <a:ext cx="1659176" cy="30157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EF4C7C-AAB8-2A9C-7CD8-5B56AFB881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788" y="6686396"/>
            <a:ext cx="1659175" cy="30157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810157" y="6229197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N.B. ROI calculation – example of ROI inpainting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631E8F-278B-5CCD-7A80-72C70CCDA0DA}"/>
              </a:ext>
            </a:extLst>
          </p:cNvPr>
          <p:cNvSpPr txBox="1"/>
          <p:nvPr/>
        </p:nvSpPr>
        <p:spPr>
          <a:xfrm>
            <a:off x="810158" y="483554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909FC9-7185-4159-B58E-EF7496C3DDEC}"/>
              </a:ext>
            </a:extLst>
          </p:cNvPr>
          <p:cNvSpPr txBox="1"/>
          <p:nvPr/>
        </p:nvSpPr>
        <p:spPr>
          <a:xfrm>
            <a:off x="2959601" y="483554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A545F9-0CE2-C8C9-E655-44FA4D8E6AC6}"/>
              </a:ext>
            </a:extLst>
          </p:cNvPr>
          <p:cNvSpPr txBox="1"/>
          <p:nvPr/>
        </p:nvSpPr>
        <p:spPr>
          <a:xfrm>
            <a:off x="5183872" y="483554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4258033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146</Words>
  <Application>Microsoft Office PowerPoint</Application>
  <PresentationFormat>A4 Paper (210x297 mm)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Balligand</dc:creator>
  <cp:lastModifiedBy>Thomas Balligand</cp:lastModifiedBy>
  <cp:revision>1</cp:revision>
  <dcterms:created xsi:type="dcterms:W3CDTF">2025-07-24T09:24:58Z</dcterms:created>
  <dcterms:modified xsi:type="dcterms:W3CDTF">2025-07-24T09:28:41Z</dcterms:modified>
</cp:coreProperties>
</file>