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  <p:sldId id="262" r:id="rId3"/>
    <p:sldId id="263" r:id="rId4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325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2711633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885829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081379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91082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396538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78167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59473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3783548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1900733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359604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994137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50A9442-8828-46B6-B650-C25392B0FCC1}" type="datetimeFigureOut">
              <a:rPr lang="fr-BE" smtClean="0"/>
              <a:t>24-07-25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0620CD-AEBF-4B1F-A378-5ACFFAA3B59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371886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6E1D4ED-ACB6-BA27-325D-604E34BB4DAA}"/>
              </a:ext>
            </a:extLst>
          </p:cNvPr>
          <p:cNvSpPr txBox="1"/>
          <p:nvPr/>
        </p:nvSpPr>
        <p:spPr>
          <a:xfrm>
            <a:off x="950764" y="133866"/>
            <a:ext cx="6351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Repeats of data presented in Figure 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0AF3205-1ACD-C6BC-6FE2-02E9F2A52331}"/>
              </a:ext>
            </a:extLst>
          </p:cNvPr>
          <p:cNvSpPr txBox="1"/>
          <p:nvPr/>
        </p:nvSpPr>
        <p:spPr>
          <a:xfrm>
            <a:off x="1295348" y="674644"/>
            <a:ext cx="6351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89Zr – 1h – C57BL/6 – individual repeats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B7E1997-2E48-A1B1-C27E-A54835D487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181" y="1043976"/>
            <a:ext cx="2066465" cy="37454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989FA47-885B-CA50-2021-5E26BD99AD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6608" y="1043976"/>
            <a:ext cx="2066465" cy="374546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8A73F3D-DBFB-FC15-5947-6082B43C83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1035" y="1043976"/>
            <a:ext cx="2066465" cy="374546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CED89B8-B7F0-E932-1C3D-FE4829FAA597}"/>
              </a:ext>
            </a:extLst>
          </p:cNvPr>
          <p:cNvSpPr txBox="1"/>
          <p:nvPr/>
        </p:nvSpPr>
        <p:spPr>
          <a:xfrm>
            <a:off x="601359" y="4818446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0D49F74-2BE8-CCC5-1286-BAA244EB8451}"/>
              </a:ext>
            </a:extLst>
          </p:cNvPr>
          <p:cNvSpPr txBox="1"/>
          <p:nvPr/>
        </p:nvSpPr>
        <p:spPr>
          <a:xfrm>
            <a:off x="2662563" y="4831547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529AF75-BEBA-8433-97AF-7500220C3D93}"/>
              </a:ext>
            </a:extLst>
          </p:cNvPr>
          <p:cNvSpPr txBox="1"/>
          <p:nvPr/>
        </p:nvSpPr>
        <p:spPr>
          <a:xfrm>
            <a:off x="4991145" y="4829001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888E08E-7AFE-D081-ADC3-44D85AD013D8}"/>
              </a:ext>
            </a:extLst>
          </p:cNvPr>
          <p:cNvSpPr txBox="1"/>
          <p:nvPr/>
        </p:nvSpPr>
        <p:spPr>
          <a:xfrm>
            <a:off x="215621" y="5227335"/>
            <a:ext cx="6351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89Zr – 1h – </a:t>
            </a:r>
            <a:r>
              <a:rPr lang="en-US" b="1" dirty="0" err="1"/>
              <a:t>Tfrc</a:t>
            </a:r>
            <a:r>
              <a:rPr lang="en-US" b="1" i="1" baseline="30000" dirty="0" err="1"/>
              <a:t>hu</a:t>
            </a:r>
            <a:r>
              <a:rPr lang="en-US" b="1" i="1" baseline="30000" dirty="0"/>
              <a:t>/hu </a:t>
            </a:r>
            <a:r>
              <a:rPr lang="en-US" b="1" dirty="0"/>
              <a:t>– individual repeats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78F5C8E-B26B-7E44-D253-69E2AD7649D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4575" y="5659135"/>
            <a:ext cx="1901545" cy="374546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279202B-6F1D-BF88-4013-3DBA1C2BACC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40534" y="5659135"/>
            <a:ext cx="1901545" cy="3745468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77215EF0-EFCD-9470-63BB-355E1667FA48}"/>
              </a:ext>
            </a:extLst>
          </p:cNvPr>
          <p:cNvSpPr txBox="1"/>
          <p:nvPr/>
        </p:nvSpPr>
        <p:spPr>
          <a:xfrm>
            <a:off x="753711" y="9459524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5CA8ADC-3014-6132-9380-F3A1C3820924}"/>
              </a:ext>
            </a:extLst>
          </p:cNvPr>
          <p:cNvSpPr txBox="1"/>
          <p:nvPr/>
        </p:nvSpPr>
        <p:spPr>
          <a:xfrm>
            <a:off x="2734493" y="9454715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2</a:t>
            </a:r>
          </a:p>
        </p:txBody>
      </p:sp>
    </p:spTree>
    <p:extLst>
      <p:ext uri="{BB962C8B-B14F-4D97-AF65-F5344CB8AC3E}">
        <p14:creationId xmlns:p14="http://schemas.microsoft.com/office/powerpoint/2010/main" val="11392711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3EADED7D-118A-09E1-F855-F63350E31595}"/>
              </a:ext>
            </a:extLst>
          </p:cNvPr>
          <p:cNvSpPr txBox="1"/>
          <p:nvPr/>
        </p:nvSpPr>
        <p:spPr>
          <a:xfrm>
            <a:off x="1391842" y="156400"/>
            <a:ext cx="6351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64Cu – 1h – C57BL/6 – individual repeats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9B4BF0E4-77A4-D440-FFA3-CACA089DD8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314" y="538835"/>
            <a:ext cx="2029347" cy="367819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EB7F25A-9EF1-5588-576D-1CDAF663DC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813" y="538833"/>
            <a:ext cx="2029348" cy="367819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59D086C-4128-7C8F-51D2-AD2FA006D6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7530" y="538833"/>
            <a:ext cx="2032001" cy="368300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7D8C0E8-B83E-CAC8-1876-79BC89724B40}"/>
              </a:ext>
            </a:extLst>
          </p:cNvPr>
          <p:cNvSpPr txBox="1"/>
          <p:nvPr/>
        </p:nvSpPr>
        <p:spPr>
          <a:xfrm>
            <a:off x="694865" y="4269400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0143510-0349-015D-3F25-8C60DC556D46}"/>
              </a:ext>
            </a:extLst>
          </p:cNvPr>
          <p:cNvSpPr txBox="1"/>
          <p:nvPr/>
        </p:nvSpPr>
        <p:spPr>
          <a:xfrm>
            <a:off x="2756069" y="4282501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E47BAC7-B101-8839-1BA2-3DA7CF317670}"/>
              </a:ext>
            </a:extLst>
          </p:cNvPr>
          <p:cNvSpPr txBox="1"/>
          <p:nvPr/>
        </p:nvSpPr>
        <p:spPr>
          <a:xfrm>
            <a:off x="5084651" y="4279955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A8E9A9F-D5FC-094A-CC5F-D2F173FA8FFB}"/>
              </a:ext>
            </a:extLst>
          </p:cNvPr>
          <p:cNvSpPr txBox="1"/>
          <p:nvPr/>
        </p:nvSpPr>
        <p:spPr>
          <a:xfrm>
            <a:off x="1428733" y="4714763"/>
            <a:ext cx="6351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64Cu – 1h – </a:t>
            </a:r>
            <a:r>
              <a:rPr lang="en-US" b="1" dirty="0" err="1"/>
              <a:t>Tfrc</a:t>
            </a:r>
            <a:r>
              <a:rPr lang="en-US" b="1" i="1" baseline="30000" dirty="0" err="1"/>
              <a:t>hu</a:t>
            </a:r>
            <a:r>
              <a:rPr lang="en-US" b="1" i="1" baseline="30000" dirty="0"/>
              <a:t>/hu </a:t>
            </a:r>
            <a:r>
              <a:rPr lang="en-US" b="1" dirty="0"/>
              <a:t>– individual repeats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414A904-E866-D83C-B81D-BB6043AC56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758"/>
          <a:stretch/>
        </p:blipFill>
        <p:spPr>
          <a:xfrm>
            <a:off x="2412813" y="5139015"/>
            <a:ext cx="1508921" cy="367819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A7BC51A-5866-C90E-F60A-17DC5296DA4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539"/>
          <a:stretch/>
        </p:blipFill>
        <p:spPr>
          <a:xfrm>
            <a:off x="4470914" y="5139015"/>
            <a:ext cx="1458236" cy="367819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72EF861-DC2A-65BD-D4C5-1408FFC869B6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r="76899"/>
          <a:stretch/>
        </p:blipFill>
        <p:spPr>
          <a:xfrm>
            <a:off x="260683" y="5139015"/>
            <a:ext cx="1534141" cy="367819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18499B7-DC6F-C5D9-B2D3-A9291B8908DD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91744"/>
          <a:stretch/>
        </p:blipFill>
        <p:spPr>
          <a:xfrm>
            <a:off x="1695156" y="5139014"/>
            <a:ext cx="548278" cy="367819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3CF67EA-86AA-C277-E874-EF12148E5F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198" r="-228"/>
          <a:stretch/>
        </p:blipFill>
        <p:spPr>
          <a:xfrm>
            <a:off x="3832301" y="5139014"/>
            <a:ext cx="456401" cy="367819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2842FC10-50D5-FF8F-CD32-0B42A408A7E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386" r="-416"/>
          <a:stretch/>
        </p:blipFill>
        <p:spPr>
          <a:xfrm>
            <a:off x="5897866" y="5139014"/>
            <a:ext cx="456401" cy="3678192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1F339E39-A71A-9085-3E49-8181F1741819}"/>
              </a:ext>
            </a:extLst>
          </p:cNvPr>
          <p:cNvSpPr txBox="1"/>
          <p:nvPr/>
        </p:nvSpPr>
        <p:spPr>
          <a:xfrm>
            <a:off x="768581" y="8808791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AEA5EB6-C610-9851-6776-253C470D7EA3}"/>
              </a:ext>
            </a:extLst>
          </p:cNvPr>
          <p:cNvSpPr txBox="1"/>
          <p:nvPr/>
        </p:nvSpPr>
        <p:spPr>
          <a:xfrm>
            <a:off x="2749363" y="8803982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DF9466C-37FD-EA2F-B073-010B70332CA6}"/>
              </a:ext>
            </a:extLst>
          </p:cNvPr>
          <p:cNvSpPr txBox="1"/>
          <p:nvPr/>
        </p:nvSpPr>
        <p:spPr>
          <a:xfrm>
            <a:off x="4703630" y="8817206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3</a:t>
            </a:r>
          </a:p>
        </p:txBody>
      </p:sp>
    </p:spTree>
    <p:extLst>
      <p:ext uri="{BB962C8B-B14F-4D97-AF65-F5344CB8AC3E}">
        <p14:creationId xmlns:p14="http://schemas.microsoft.com/office/powerpoint/2010/main" val="24491950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3EADED7D-118A-09E1-F855-F63350E31595}"/>
              </a:ext>
            </a:extLst>
          </p:cNvPr>
          <p:cNvSpPr txBox="1"/>
          <p:nvPr/>
        </p:nvSpPr>
        <p:spPr>
          <a:xfrm>
            <a:off x="1102941" y="111209"/>
            <a:ext cx="6351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18F – 1h – C57BL/6 – individual repeats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A6B69AA-1F31-1C9A-35CB-A3759C3E89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22" y="577276"/>
            <a:ext cx="2086162" cy="378116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69666E3-3E24-64A5-15C6-38A7C97F2F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4054" y="577276"/>
            <a:ext cx="2086162" cy="378116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C3E15A3-0719-8FCA-ACBF-CDA6E44A01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4595" y="577275"/>
            <a:ext cx="2086162" cy="378116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AF55762-EF5B-5D41-94B4-51A1F9BFE601}"/>
              </a:ext>
            </a:extLst>
          </p:cNvPr>
          <p:cNvSpPr txBox="1"/>
          <p:nvPr/>
        </p:nvSpPr>
        <p:spPr>
          <a:xfrm>
            <a:off x="586436" y="4455178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821F81-850A-013D-88B3-D6068216E39E}"/>
              </a:ext>
            </a:extLst>
          </p:cNvPr>
          <p:cNvSpPr txBox="1"/>
          <p:nvPr/>
        </p:nvSpPr>
        <p:spPr>
          <a:xfrm>
            <a:off x="2647640" y="4468279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E5D8BC3-2615-FEE1-677E-A4DB663F17D3}"/>
              </a:ext>
            </a:extLst>
          </p:cNvPr>
          <p:cNvSpPr txBox="1"/>
          <p:nvPr/>
        </p:nvSpPr>
        <p:spPr>
          <a:xfrm>
            <a:off x="4976222" y="4465733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DD17B07-B34D-B411-C361-D438072EF5E4}"/>
              </a:ext>
            </a:extLst>
          </p:cNvPr>
          <p:cNvSpPr txBox="1"/>
          <p:nvPr/>
        </p:nvSpPr>
        <p:spPr>
          <a:xfrm>
            <a:off x="124422" y="4953000"/>
            <a:ext cx="6351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18F – 1h – </a:t>
            </a:r>
            <a:r>
              <a:rPr lang="en-US" b="1" dirty="0" err="1"/>
              <a:t>Tfrc</a:t>
            </a:r>
            <a:r>
              <a:rPr lang="en-US" b="1" i="1" baseline="30000" dirty="0" err="1"/>
              <a:t>hu</a:t>
            </a:r>
            <a:r>
              <a:rPr lang="en-US" b="1" i="1" baseline="30000" dirty="0"/>
              <a:t>/hu </a:t>
            </a:r>
            <a:r>
              <a:rPr lang="en-US" b="1" dirty="0"/>
              <a:t>– individual repeats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359F419-5234-B701-E075-6B641A43A6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1098" y="5410887"/>
            <a:ext cx="2086161" cy="378116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3A07234-6CD8-E77D-24C7-4D03EFB2FEE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00730" y="5410887"/>
            <a:ext cx="2086161" cy="378116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175913A-B569-2BE9-AF7C-D5CA80B548F7}"/>
              </a:ext>
            </a:extLst>
          </p:cNvPr>
          <p:cNvSpPr txBox="1"/>
          <p:nvPr/>
        </p:nvSpPr>
        <p:spPr>
          <a:xfrm>
            <a:off x="1062514" y="9319924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9401C9B-F68D-FCD6-1896-7EB8AE8DBC8E}"/>
              </a:ext>
            </a:extLst>
          </p:cNvPr>
          <p:cNvSpPr txBox="1"/>
          <p:nvPr/>
        </p:nvSpPr>
        <p:spPr>
          <a:xfrm>
            <a:off x="3043296" y="9315115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Mouse 2</a:t>
            </a:r>
          </a:p>
        </p:txBody>
      </p:sp>
    </p:spTree>
    <p:extLst>
      <p:ext uri="{BB962C8B-B14F-4D97-AF65-F5344CB8AC3E}">
        <p14:creationId xmlns:p14="http://schemas.microsoft.com/office/powerpoint/2010/main" val="39498629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99</Words>
  <Application>Microsoft Office PowerPoint</Application>
  <PresentationFormat>A4 Paper (210x297 mm)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Thomas Balligand</dc:creator>
  <cp:lastModifiedBy>Thomas Balligand</cp:lastModifiedBy>
  <cp:revision>4</cp:revision>
  <dcterms:created xsi:type="dcterms:W3CDTF">2025-07-24T09:24:58Z</dcterms:created>
  <dcterms:modified xsi:type="dcterms:W3CDTF">2025-07-24T09:35:50Z</dcterms:modified>
</cp:coreProperties>
</file>