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79" r:id="rId2"/>
    <p:sldId id="280" r:id="rId3"/>
    <p:sldId id="281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31" autoAdjust="0"/>
  </p:normalViewPr>
  <p:slideViewPr>
    <p:cSldViewPr snapToGrid="0">
      <p:cViewPr varScale="1">
        <p:scale>
          <a:sx n="73" d="100"/>
          <a:sy n="73" d="100"/>
        </p:scale>
        <p:origin x="32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1FEA8-27FF-4A62-9C66-22F490352809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FE342-7B29-4789-8789-B895F7C435EB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61482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FE342-7B29-4789-8789-B895F7C435EB}" type="slidenum">
              <a:rPr lang="fr-BE" smtClean="0"/>
              <a:t>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3498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116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8582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81379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108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65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16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947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835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07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960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413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718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85314-9162-D025-F30E-D58BD1E97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BEB7C1F-18E5-87F0-0280-3EA0BEEC8DF2}"/>
              </a:ext>
            </a:extLst>
          </p:cNvPr>
          <p:cNvSpPr txBox="1"/>
          <p:nvPr/>
        </p:nvSpPr>
        <p:spPr>
          <a:xfrm>
            <a:off x="888275" y="116701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Repeats of data presented in figure 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D3929A-6AD3-EE17-FF28-7212F91B7652}"/>
              </a:ext>
            </a:extLst>
          </p:cNvPr>
          <p:cNvSpPr txBox="1"/>
          <p:nvPr/>
        </p:nvSpPr>
        <p:spPr>
          <a:xfrm>
            <a:off x="379132" y="5379303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24h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69A399-CC77-7C83-C288-71D54A0B5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754" y="5798747"/>
            <a:ext cx="1895272" cy="37331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069CE2-501F-FC60-C7E8-5CF58726C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1364" y="5798747"/>
            <a:ext cx="1895272" cy="3733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71952D-FE61-BA52-A736-AF6035425160}"/>
              </a:ext>
            </a:extLst>
          </p:cNvPr>
          <p:cNvSpPr txBox="1"/>
          <p:nvPr/>
        </p:nvSpPr>
        <p:spPr>
          <a:xfrm>
            <a:off x="853702" y="953666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A9AD24-980E-7C02-56E1-8DD185C9B635}"/>
              </a:ext>
            </a:extLst>
          </p:cNvPr>
          <p:cNvSpPr txBox="1"/>
          <p:nvPr/>
        </p:nvSpPr>
        <p:spPr>
          <a:xfrm>
            <a:off x="2834484" y="953185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1160921" y="536145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24h – C57BL/6 – individual repeats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E5EC29-9FB5-6791-F69A-3719E1529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97" y="942503"/>
            <a:ext cx="2059648" cy="37331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9D0921-B0FE-F805-4FF9-1D0DE15F17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07" y="942503"/>
            <a:ext cx="2059648" cy="37331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12A1D99-BB33-74E7-BE87-E7A0F7872E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80" y="930147"/>
            <a:ext cx="2094113" cy="37955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501AD6-2505-4461-B89E-3D3797EC22F6}"/>
              </a:ext>
            </a:extLst>
          </p:cNvPr>
          <p:cNvSpPr txBox="1"/>
          <p:nvPr/>
        </p:nvSpPr>
        <p:spPr>
          <a:xfrm>
            <a:off x="610069" y="476528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F021D6-3B6C-74B4-2CDB-E46D68768656}"/>
              </a:ext>
            </a:extLst>
          </p:cNvPr>
          <p:cNvSpPr txBox="1"/>
          <p:nvPr/>
        </p:nvSpPr>
        <p:spPr>
          <a:xfrm>
            <a:off x="2671273" y="477838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5A2BBA-9F8C-3B8C-E3E3-60D3AF308F38}"/>
              </a:ext>
            </a:extLst>
          </p:cNvPr>
          <p:cNvSpPr txBox="1"/>
          <p:nvPr/>
        </p:nvSpPr>
        <p:spPr>
          <a:xfrm>
            <a:off x="4999855" y="477583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1081714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D847E-65BB-D01E-6E75-EF9636882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FF58B52-6EE8-1A8C-984D-BB15A20110F5}"/>
              </a:ext>
            </a:extLst>
          </p:cNvPr>
          <p:cNvSpPr txBox="1"/>
          <p:nvPr/>
        </p:nvSpPr>
        <p:spPr>
          <a:xfrm>
            <a:off x="309655" y="4953000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48h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07F188-90BB-F630-1E95-001284CEF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636" y="5384800"/>
            <a:ext cx="1982752" cy="3905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EA0B91-3578-64A0-3563-81E08F055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3098" y="5384800"/>
            <a:ext cx="2012197" cy="39054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D484DF-7229-9DA8-57CC-65C0790E5834}"/>
              </a:ext>
            </a:extLst>
          </p:cNvPr>
          <p:cNvSpPr txBox="1"/>
          <p:nvPr/>
        </p:nvSpPr>
        <p:spPr>
          <a:xfrm>
            <a:off x="1049802" y="934514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24184C-43CE-6246-E64D-5671F8C212DC}"/>
              </a:ext>
            </a:extLst>
          </p:cNvPr>
          <p:cNvSpPr txBox="1"/>
          <p:nvPr/>
        </p:nvSpPr>
        <p:spPr>
          <a:xfrm>
            <a:off x="3030584" y="934033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252360" y="94309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48h – C57BL/6 – individual repeats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D6E6996-FD58-99AF-9A89-5290D69203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5" y="685719"/>
            <a:ext cx="2154716" cy="39054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E4CC4CF-6747-49BA-9462-037720C64E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699" y="685719"/>
            <a:ext cx="2154716" cy="390542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96F19ED-F885-11B7-288B-3DF22E7F84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333" y="673363"/>
            <a:ext cx="2154716" cy="390542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6B77148-2009-324B-70BC-FCC4BB468A5B}"/>
              </a:ext>
            </a:extLst>
          </p:cNvPr>
          <p:cNvSpPr txBox="1"/>
          <p:nvPr/>
        </p:nvSpPr>
        <p:spPr>
          <a:xfrm>
            <a:off x="680751" y="4616197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672A01-4748-C91E-C2D2-6D5C097283F5}"/>
              </a:ext>
            </a:extLst>
          </p:cNvPr>
          <p:cNvSpPr txBox="1"/>
          <p:nvPr/>
        </p:nvSpPr>
        <p:spPr>
          <a:xfrm>
            <a:off x="2741955" y="462929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5DEC59-249E-47B0-9527-9E2ABCFD931F}"/>
              </a:ext>
            </a:extLst>
          </p:cNvPr>
          <p:cNvSpPr txBox="1"/>
          <p:nvPr/>
        </p:nvSpPr>
        <p:spPr>
          <a:xfrm>
            <a:off x="5070537" y="462675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2752497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514B8-A98B-FACB-5883-B21C1ADC4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59A0DD0-362B-C461-035D-36984220FCA6}"/>
              </a:ext>
            </a:extLst>
          </p:cNvPr>
          <p:cNvSpPr txBox="1"/>
          <p:nvPr/>
        </p:nvSpPr>
        <p:spPr>
          <a:xfrm>
            <a:off x="1056976" y="5051167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64Cu – 24h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4" name="Picture 3" descr="A collage of images of a dog&#10;&#10;AI-generated content may be incorrect.">
            <a:extLst>
              <a:ext uri="{FF2B5EF4-FFF2-40B4-BE49-F238E27FC236}">
                <a16:creationId xmlns:a16="http://schemas.microsoft.com/office/drawing/2014/main" id="{F6CEB320-9D3D-E659-C52B-7D1641200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99"/>
          <a:stretch/>
        </p:blipFill>
        <p:spPr>
          <a:xfrm>
            <a:off x="294240" y="5475725"/>
            <a:ext cx="1614385" cy="3748329"/>
          </a:xfrm>
          <a:prstGeom prst="rect">
            <a:avLst/>
          </a:prstGeom>
        </p:spPr>
      </p:pic>
      <p:pic>
        <p:nvPicPr>
          <p:cNvPr id="7" name="Picture 6" descr="A collage of images of a dog&#10;&#10;AI-generated content may be incorrect.">
            <a:extLst>
              <a:ext uri="{FF2B5EF4-FFF2-40B4-BE49-F238E27FC236}">
                <a16:creationId xmlns:a16="http://schemas.microsoft.com/office/drawing/2014/main" id="{2DED2101-E191-90A0-3067-B8B90514C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63" t="-353" r="-994" b="353"/>
          <a:stretch/>
        </p:blipFill>
        <p:spPr>
          <a:xfrm>
            <a:off x="1908625" y="5475724"/>
            <a:ext cx="471777" cy="3748329"/>
          </a:xfrm>
          <a:prstGeom prst="rect">
            <a:avLst/>
          </a:prstGeom>
        </p:spPr>
      </p:pic>
      <p:pic>
        <p:nvPicPr>
          <p:cNvPr id="10" name="Picture 9" descr="A screenshot of a scan of a person's body&#10;&#10;AI-generated content may be incorrect.">
            <a:extLst>
              <a:ext uri="{FF2B5EF4-FFF2-40B4-BE49-F238E27FC236}">
                <a16:creationId xmlns:a16="http://schemas.microsoft.com/office/drawing/2014/main" id="{1B73D04D-11E5-7D53-9EB5-9C32F2DDC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65"/>
          <a:stretch/>
        </p:blipFill>
        <p:spPr>
          <a:xfrm>
            <a:off x="2472144" y="5462922"/>
            <a:ext cx="1614385" cy="3773931"/>
          </a:xfrm>
          <a:prstGeom prst="rect">
            <a:avLst/>
          </a:prstGeom>
        </p:spPr>
      </p:pic>
      <p:pic>
        <p:nvPicPr>
          <p:cNvPr id="12" name="Picture 11" descr="A screenshot of a scan of a person's body&#10;&#10;AI-generated content may be incorrect.">
            <a:extLst>
              <a:ext uri="{FF2B5EF4-FFF2-40B4-BE49-F238E27FC236}">
                <a16:creationId xmlns:a16="http://schemas.microsoft.com/office/drawing/2014/main" id="{9DBABB35-096B-194F-7166-72D4418B8F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35" t="-339" r="-577" b="339"/>
          <a:stretch/>
        </p:blipFill>
        <p:spPr>
          <a:xfrm>
            <a:off x="3994786" y="5450122"/>
            <a:ext cx="475754" cy="3773931"/>
          </a:xfrm>
          <a:prstGeom prst="rect">
            <a:avLst/>
          </a:prstGeom>
        </p:spPr>
      </p:pic>
      <p:pic>
        <p:nvPicPr>
          <p:cNvPr id="16" name="Picture 15" descr="A collage of images of a brain&#10;&#10;AI-generated content may be incorrect.">
            <a:extLst>
              <a:ext uri="{FF2B5EF4-FFF2-40B4-BE49-F238E27FC236}">
                <a16:creationId xmlns:a16="http://schemas.microsoft.com/office/drawing/2014/main" id="{744BE6F0-B88D-2067-7C19-216206050C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70"/>
          <a:stretch/>
        </p:blipFill>
        <p:spPr>
          <a:xfrm>
            <a:off x="4678739" y="5450122"/>
            <a:ext cx="1467487" cy="3773931"/>
          </a:xfrm>
          <a:prstGeom prst="rect">
            <a:avLst/>
          </a:prstGeom>
        </p:spPr>
      </p:pic>
      <p:pic>
        <p:nvPicPr>
          <p:cNvPr id="18" name="Picture 17" descr="A collage of images of a brain&#10;&#10;AI-generated content may be incorrect.">
            <a:extLst>
              <a:ext uri="{FF2B5EF4-FFF2-40B4-BE49-F238E27FC236}">
                <a16:creationId xmlns:a16="http://schemas.microsoft.com/office/drawing/2014/main" id="{40DBA432-5BC6-2FBA-AC1D-4CC659A7D3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38" r="-535"/>
          <a:stretch/>
        </p:blipFill>
        <p:spPr>
          <a:xfrm>
            <a:off x="6146226" y="5450122"/>
            <a:ext cx="499387" cy="37739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E6F4E-6364-7FE2-84A3-050B8FEC2324}"/>
              </a:ext>
            </a:extLst>
          </p:cNvPr>
          <p:cNvSpPr txBox="1"/>
          <p:nvPr/>
        </p:nvSpPr>
        <p:spPr>
          <a:xfrm>
            <a:off x="894326" y="929222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4E1FD-4DDD-2536-FA6B-E7B062D24016}"/>
              </a:ext>
            </a:extLst>
          </p:cNvPr>
          <p:cNvSpPr txBox="1"/>
          <p:nvPr/>
        </p:nvSpPr>
        <p:spPr>
          <a:xfrm>
            <a:off x="2875108" y="928741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3B4851-69F6-F9AA-B1A8-75CFEB670288}"/>
              </a:ext>
            </a:extLst>
          </p:cNvPr>
          <p:cNvSpPr txBox="1"/>
          <p:nvPr/>
        </p:nvSpPr>
        <p:spPr>
          <a:xfrm>
            <a:off x="4829375" y="9300637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286897" y="339560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64Cu – 24h – C57BL/6 – individual repeats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7220B90-BE18-5D8D-5FA1-74C8759D34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40" y="779024"/>
            <a:ext cx="2043549" cy="370393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BD2935-0339-5F9A-F4B8-4164618E0E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78" y="779025"/>
            <a:ext cx="2068044" cy="37483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48779BD-7CDA-7091-C11E-5BD4A6E8BC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569" y="757259"/>
            <a:ext cx="2068044" cy="374832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A4375AF-920C-20A5-F4D0-853C9FC8E574}"/>
              </a:ext>
            </a:extLst>
          </p:cNvPr>
          <p:cNvSpPr txBox="1"/>
          <p:nvPr/>
        </p:nvSpPr>
        <p:spPr>
          <a:xfrm>
            <a:off x="705830" y="447240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F7D861-D15C-A009-BA92-90BC227668D3}"/>
              </a:ext>
            </a:extLst>
          </p:cNvPr>
          <p:cNvSpPr txBox="1"/>
          <p:nvPr/>
        </p:nvSpPr>
        <p:spPr>
          <a:xfrm>
            <a:off x="2767034" y="448550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507ADD-8457-014A-E353-342CFBFB6C71}"/>
              </a:ext>
            </a:extLst>
          </p:cNvPr>
          <p:cNvSpPr txBox="1"/>
          <p:nvPr/>
        </p:nvSpPr>
        <p:spPr>
          <a:xfrm>
            <a:off x="5095616" y="448295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1939732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100</Words>
  <Application>Microsoft Office PowerPoint</Application>
  <PresentationFormat>A4 Paper (210x297 mm)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Balligand</dc:creator>
  <cp:lastModifiedBy>Thomas Balligand</cp:lastModifiedBy>
  <cp:revision>6</cp:revision>
  <dcterms:created xsi:type="dcterms:W3CDTF">2025-07-24T09:24:58Z</dcterms:created>
  <dcterms:modified xsi:type="dcterms:W3CDTF">2025-07-24T09:36:35Z</dcterms:modified>
</cp:coreProperties>
</file>