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8"/>
  </p:notesMasterIdLst>
  <p:sldIdLst>
    <p:sldId id="264" r:id="rId2"/>
    <p:sldId id="265" r:id="rId3"/>
    <p:sldId id="266" r:id="rId4"/>
    <p:sldId id="267" r:id="rId5"/>
    <p:sldId id="268" r:id="rId6"/>
    <p:sldId id="278" r:id="rId7"/>
  </p:sldIdLst>
  <p:sldSz cx="6858000" cy="9906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431" autoAdjust="0"/>
  </p:normalViewPr>
  <p:slideViewPr>
    <p:cSldViewPr snapToGrid="0">
      <p:cViewPr varScale="1">
        <p:scale>
          <a:sx n="73" d="100"/>
          <a:sy n="73" d="100"/>
        </p:scale>
        <p:origin x="3258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B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E11FEA8-27FF-4A62-9C66-22F490352809}" type="datetimeFigureOut">
              <a:rPr lang="fr-BE" smtClean="0"/>
              <a:t>24-07-25</a:t>
            </a:fld>
            <a:endParaRPr lang="fr-B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360613" y="1143000"/>
            <a:ext cx="21367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B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B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B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8FE342-7B29-4789-8789-B895F7C435EB}" type="slidenum">
              <a:rPr lang="fr-BE" smtClean="0"/>
              <a:t>‹#›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38614825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A9442-8828-46B6-B650-C25392B0FCC1}" type="datetimeFigureOut">
              <a:rPr lang="fr-BE" smtClean="0"/>
              <a:t>24-07-25</a:t>
            </a:fld>
            <a:endParaRPr lang="fr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0620CD-AEBF-4B1F-A378-5ACFFAA3B594}" type="slidenum">
              <a:rPr lang="fr-BE" smtClean="0"/>
              <a:t>‹#›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32711633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A9442-8828-46B6-B650-C25392B0FCC1}" type="datetimeFigureOut">
              <a:rPr lang="fr-BE" smtClean="0"/>
              <a:t>24-07-25</a:t>
            </a:fld>
            <a:endParaRPr lang="fr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0620CD-AEBF-4B1F-A378-5ACFFAA3B594}" type="slidenum">
              <a:rPr lang="fr-BE" smtClean="0"/>
              <a:t>‹#›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18858296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A9442-8828-46B6-B650-C25392B0FCC1}" type="datetimeFigureOut">
              <a:rPr lang="fr-BE" smtClean="0"/>
              <a:t>24-07-25</a:t>
            </a:fld>
            <a:endParaRPr lang="fr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0620CD-AEBF-4B1F-A378-5ACFFAA3B594}" type="slidenum">
              <a:rPr lang="fr-BE" smtClean="0"/>
              <a:t>‹#›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10813797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A9442-8828-46B6-B650-C25392B0FCC1}" type="datetimeFigureOut">
              <a:rPr lang="fr-BE" smtClean="0"/>
              <a:t>24-07-25</a:t>
            </a:fld>
            <a:endParaRPr lang="fr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0620CD-AEBF-4B1F-A378-5ACFFAA3B594}" type="slidenum">
              <a:rPr lang="fr-BE" smtClean="0"/>
              <a:t>‹#›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3910829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82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82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A9442-8828-46B6-B650-C25392B0FCC1}" type="datetimeFigureOut">
              <a:rPr lang="fr-BE" smtClean="0"/>
              <a:t>24-07-25</a:t>
            </a:fld>
            <a:endParaRPr lang="fr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0620CD-AEBF-4B1F-A378-5ACFFAA3B594}" type="slidenum">
              <a:rPr lang="fr-BE" smtClean="0"/>
              <a:t>‹#›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23965388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A9442-8828-46B6-B650-C25392B0FCC1}" type="datetimeFigureOut">
              <a:rPr lang="fr-BE" smtClean="0"/>
              <a:t>24-07-25</a:t>
            </a:fld>
            <a:endParaRPr lang="fr-B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0620CD-AEBF-4B1F-A378-5ACFFAA3B594}" type="slidenum">
              <a:rPr lang="fr-BE" smtClean="0"/>
              <a:t>‹#›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1781679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A9442-8828-46B6-B650-C25392B0FCC1}" type="datetimeFigureOut">
              <a:rPr lang="fr-BE" smtClean="0"/>
              <a:t>24-07-25</a:t>
            </a:fld>
            <a:endParaRPr lang="fr-B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0620CD-AEBF-4B1F-A378-5ACFFAA3B594}" type="slidenum">
              <a:rPr lang="fr-BE" smtClean="0"/>
              <a:t>‹#›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4594735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A9442-8828-46B6-B650-C25392B0FCC1}" type="datetimeFigureOut">
              <a:rPr lang="fr-BE" smtClean="0"/>
              <a:t>24-07-25</a:t>
            </a:fld>
            <a:endParaRPr lang="fr-B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0620CD-AEBF-4B1F-A378-5ACFFAA3B594}" type="slidenum">
              <a:rPr lang="fr-BE" smtClean="0"/>
              <a:t>‹#›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23783548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A9442-8828-46B6-B650-C25392B0FCC1}" type="datetimeFigureOut">
              <a:rPr lang="fr-BE" smtClean="0"/>
              <a:t>24-07-25</a:t>
            </a:fld>
            <a:endParaRPr lang="fr-B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0620CD-AEBF-4B1F-A378-5ACFFAA3B594}" type="slidenum">
              <a:rPr lang="fr-BE" smtClean="0"/>
              <a:t>‹#›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31900733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A9442-8828-46B6-B650-C25392B0FCC1}" type="datetimeFigureOut">
              <a:rPr lang="fr-BE" smtClean="0"/>
              <a:t>24-07-25</a:t>
            </a:fld>
            <a:endParaRPr lang="fr-B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0620CD-AEBF-4B1F-A378-5ACFFAA3B594}" type="slidenum">
              <a:rPr lang="fr-BE" smtClean="0"/>
              <a:t>‹#›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13596049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A9442-8828-46B6-B650-C25392B0FCC1}" type="datetimeFigureOut">
              <a:rPr lang="fr-BE" smtClean="0"/>
              <a:t>24-07-25</a:t>
            </a:fld>
            <a:endParaRPr lang="fr-B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0620CD-AEBF-4B1F-A378-5ACFFAA3B594}" type="slidenum">
              <a:rPr lang="fr-BE" smtClean="0"/>
              <a:t>‹#›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29941377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50A9442-8828-46B6-B650-C25392B0FCC1}" type="datetimeFigureOut">
              <a:rPr lang="fr-BE" smtClean="0"/>
              <a:t>24-07-25</a:t>
            </a:fld>
            <a:endParaRPr lang="fr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fr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90620CD-AEBF-4B1F-A378-5ACFFAA3B594}" type="slidenum">
              <a:rPr lang="fr-BE" smtClean="0"/>
              <a:t>‹#›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13718863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B6E1D4ED-ACB6-BA27-325D-604E34BB4DAA}"/>
              </a:ext>
            </a:extLst>
          </p:cNvPr>
          <p:cNvSpPr txBox="1"/>
          <p:nvPr/>
        </p:nvSpPr>
        <p:spPr>
          <a:xfrm>
            <a:off x="836023" y="80658"/>
            <a:ext cx="63513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Repeats of data presented in Figure 6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0AF3205-1ACD-C6BC-6FE2-02E9F2A52331}"/>
              </a:ext>
            </a:extLst>
          </p:cNvPr>
          <p:cNvSpPr txBox="1"/>
          <p:nvPr/>
        </p:nvSpPr>
        <p:spPr>
          <a:xfrm>
            <a:off x="253313" y="572188"/>
            <a:ext cx="63513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VHH123 – C57BL6 marrow to </a:t>
            </a:r>
            <a:r>
              <a:rPr lang="en-US" b="1" dirty="0" err="1"/>
              <a:t>Tfrc</a:t>
            </a:r>
            <a:r>
              <a:rPr lang="en-US" b="1" i="1" baseline="30000" dirty="0" err="1"/>
              <a:t>hu</a:t>
            </a:r>
            <a:r>
              <a:rPr lang="en-US" b="1" i="1" baseline="30000" dirty="0"/>
              <a:t>/hu </a:t>
            </a:r>
            <a:r>
              <a:rPr lang="en-US" b="1" dirty="0"/>
              <a:t>recipient – 24h repeats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EADED7D-118A-09E1-F855-F63350E31595}"/>
              </a:ext>
            </a:extLst>
          </p:cNvPr>
          <p:cNvSpPr txBox="1"/>
          <p:nvPr/>
        </p:nvSpPr>
        <p:spPr>
          <a:xfrm>
            <a:off x="312583" y="5237892"/>
            <a:ext cx="63513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VHH123 – C57BL6 marrow to </a:t>
            </a:r>
            <a:r>
              <a:rPr lang="en-US" b="1" dirty="0" err="1"/>
              <a:t>Tfrc</a:t>
            </a:r>
            <a:r>
              <a:rPr lang="en-US" b="1" i="1" baseline="30000" dirty="0" err="1"/>
              <a:t>hu</a:t>
            </a:r>
            <a:r>
              <a:rPr lang="en-US" b="1" i="1" baseline="30000" dirty="0"/>
              <a:t>/hu </a:t>
            </a:r>
            <a:r>
              <a:rPr lang="en-US" b="1" dirty="0"/>
              <a:t>recipient – 48h repeats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87239BF-2FB4-0FB8-46D5-69C1998DD1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081" y="963314"/>
            <a:ext cx="2019876" cy="366102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DC555CA-9A78-2185-6BC9-BD706949AC9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6318" y="963314"/>
            <a:ext cx="2019877" cy="3661026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71FDC56B-9B8A-08EC-4CDF-D2524CA1AEC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3929" y="963314"/>
            <a:ext cx="2019877" cy="3661026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7AA288DA-ED75-FDAC-F4A9-8768ADA7F2D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069" y="5719119"/>
            <a:ext cx="1970264" cy="3571103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B54281A8-4356-0089-FF9C-67AD8CCF9B1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2183" y="5719118"/>
            <a:ext cx="1970264" cy="3571103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A757AEE0-EDF0-9C6E-41B7-9769A61A9C8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9794" y="5729422"/>
            <a:ext cx="1970264" cy="357110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F80B9B67-261E-39AA-4D6F-DA91681834CF}"/>
              </a:ext>
            </a:extLst>
          </p:cNvPr>
          <p:cNvSpPr txBox="1"/>
          <p:nvPr/>
        </p:nvSpPr>
        <p:spPr>
          <a:xfrm>
            <a:off x="660079" y="4696248"/>
            <a:ext cx="10262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 dirty="0"/>
              <a:t>Mouse 1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00DFC8B-C1D9-D1E1-A179-BF402BAE8D9F}"/>
              </a:ext>
            </a:extLst>
          </p:cNvPr>
          <p:cNvSpPr txBox="1"/>
          <p:nvPr/>
        </p:nvSpPr>
        <p:spPr>
          <a:xfrm>
            <a:off x="2662563" y="4705248"/>
            <a:ext cx="10262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 dirty="0"/>
              <a:t>Mouse 2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A58AD75-CBEC-061C-F3B6-5E55BC01FEFC}"/>
              </a:ext>
            </a:extLst>
          </p:cNvPr>
          <p:cNvSpPr txBox="1"/>
          <p:nvPr/>
        </p:nvSpPr>
        <p:spPr>
          <a:xfrm>
            <a:off x="4881804" y="4713716"/>
            <a:ext cx="10262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 dirty="0"/>
              <a:t>Mouse 3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981A48B-007A-FA20-F3F4-B2826AA2AD6C}"/>
              </a:ext>
            </a:extLst>
          </p:cNvPr>
          <p:cNvSpPr txBox="1"/>
          <p:nvPr/>
        </p:nvSpPr>
        <p:spPr>
          <a:xfrm>
            <a:off x="715966" y="9394774"/>
            <a:ext cx="10262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 dirty="0"/>
              <a:t>Mouse 1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B8E5E9E-61B9-7125-712A-726945458A46}"/>
              </a:ext>
            </a:extLst>
          </p:cNvPr>
          <p:cNvSpPr txBox="1"/>
          <p:nvPr/>
        </p:nvSpPr>
        <p:spPr>
          <a:xfrm>
            <a:off x="2718450" y="9403774"/>
            <a:ext cx="10262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 dirty="0"/>
              <a:t>Mouse 2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134E5A4-1AD0-466D-2662-06ABEFB099DC}"/>
              </a:ext>
            </a:extLst>
          </p:cNvPr>
          <p:cNvSpPr txBox="1"/>
          <p:nvPr/>
        </p:nvSpPr>
        <p:spPr>
          <a:xfrm>
            <a:off x="4937691" y="9412242"/>
            <a:ext cx="10262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 dirty="0"/>
              <a:t>Mouse 3</a:t>
            </a:r>
          </a:p>
        </p:txBody>
      </p:sp>
    </p:spTree>
    <p:extLst>
      <p:ext uri="{BB962C8B-B14F-4D97-AF65-F5344CB8AC3E}">
        <p14:creationId xmlns:p14="http://schemas.microsoft.com/office/powerpoint/2010/main" val="12174269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80AF3205-1ACD-C6BC-6FE2-02E9F2A52331}"/>
              </a:ext>
            </a:extLst>
          </p:cNvPr>
          <p:cNvSpPr txBox="1"/>
          <p:nvPr/>
        </p:nvSpPr>
        <p:spPr>
          <a:xfrm>
            <a:off x="1" y="124426"/>
            <a:ext cx="63513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VHH123 – C57BL6 marrow to </a:t>
            </a:r>
            <a:r>
              <a:rPr lang="en-US" b="1" dirty="0" err="1"/>
              <a:t>Tfrc</a:t>
            </a:r>
            <a:r>
              <a:rPr lang="en-US" b="1" i="1" baseline="30000" dirty="0" err="1"/>
              <a:t>hu</a:t>
            </a:r>
            <a:r>
              <a:rPr lang="en-US" b="1" i="1" baseline="30000" dirty="0"/>
              <a:t>/hu </a:t>
            </a:r>
            <a:r>
              <a:rPr lang="en-US" b="1" dirty="0"/>
              <a:t>recipient – 72h repeats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EADED7D-118A-09E1-F855-F63350E31595}"/>
              </a:ext>
            </a:extLst>
          </p:cNvPr>
          <p:cNvSpPr txBox="1"/>
          <p:nvPr/>
        </p:nvSpPr>
        <p:spPr>
          <a:xfrm>
            <a:off x="253313" y="4961502"/>
            <a:ext cx="63513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VHH188 – </a:t>
            </a:r>
            <a:r>
              <a:rPr lang="en-US" b="1" dirty="0" err="1"/>
              <a:t>Tfrc</a:t>
            </a:r>
            <a:r>
              <a:rPr lang="en-US" b="1" i="1" baseline="30000" dirty="0" err="1"/>
              <a:t>hu</a:t>
            </a:r>
            <a:r>
              <a:rPr lang="en-US" b="1" i="1" baseline="30000" dirty="0"/>
              <a:t>/hu </a:t>
            </a:r>
            <a:r>
              <a:rPr lang="en-US" b="1" dirty="0"/>
              <a:t>marrow to C57BL/6 recipient – 24h repeats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85188F9-9AEA-054B-C6ED-26705705B3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069" y="483456"/>
            <a:ext cx="2060026" cy="373379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0E6255E-06AC-5EC4-425E-67BC8901AC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6164" y="483456"/>
            <a:ext cx="2060026" cy="373379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939A9C4B-EDB2-A06D-62BA-244D3D55DAA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3986" y="483456"/>
            <a:ext cx="2060026" cy="3733797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F3CA85F9-8D5A-30AF-C50D-5874B2B7285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964" y="5434367"/>
            <a:ext cx="1970264" cy="3880823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9F091B12-67F5-1F5D-8AC2-C00741AB830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4059" y="5396611"/>
            <a:ext cx="1970264" cy="3880823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7E45B14C-F53F-F476-715E-27A1F43A44C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3986" y="5396611"/>
            <a:ext cx="1970264" cy="388082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9173AA38-01F1-F56B-57F2-C46683ED1339}"/>
              </a:ext>
            </a:extLst>
          </p:cNvPr>
          <p:cNvSpPr txBox="1"/>
          <p:nvPr/>
        </p:nvSpPr>
        <p:spPr>
          <a:xfrm>
            <a:off x="715966" y="9394774"/>
            <a:ext cx="10262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 dirty="0"/>
              <a:t>Mouse 1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D7CC82C-B006-7B16-AF65-40DDE6A0F9FB}"/>
              </a:ext>
            </a:extLst>
          </p:cNvPr>
          <p:cNvSpPr txBox="1"/>
          <p:nvPr/>
        </p:nvSpPr>
        <p:spPr>
          <a:xfrm>
            <a:off x="2718450" y="9403774"/>
            <a:ext cx="10262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 dirty="0"/>
              <a:t>Mouse 2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3EAB74F-137F-3BCC-FD24-A54CA9B3FA1E}"/>
              </a:ext>
            </a:extLst>
          </p:cNvPr>
          <p:cNvSpPr txBox="1"/>
          <p:nvPr/>
        </p:nvSpPr>
        <p:spPr>
          <a:xfrm>
            <a:off x="4937691" y="9412242"/>
            <a:ext cx="10262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 dirty="0"/>
              <a:t>Mouse 3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1BD252A-C484-3475-6940-F2389A1603EF}"/>
              </a:ext>
            </a:extLst>
          </p:cNvPr>
          <p:cNvSpPr txBox="1"/>
          <p:nvPr/>
        </p:nvSpPr>
        <p:spPr>
          <a:xfrm>
            <a:off x="715966" y="4216322"/>
            <a:ext cx="10262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 dirty="0"/>
              <a:t>Mouse 1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7DE1ECF-F905-6182-C23F-D9C70C38DB75}"/>
              </a:ext>
            </a:extLst>
          </p:cNvPr>
          <p:cNvSpPr txBox="1"/>
          <p:nvPr/>
        </p:nvSpPr>
        <p:spPr>
          <a:xfrm>
            <a:off x="2718450" y="4225322"/>
            <a:ext cx="10262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 dirty="0"/>
              <a:t>Mouse 2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49CFB5B4-C42D-302C-2816-469BA3E365CE}"/>
              </a:ext>
            </a:extLst>
          </p:cNvPr>
          <p:cNvSpPr txBox="1"/>
          <p:nvPr/>
        </p:nvSpPr>
        <p:spPr>
          <a:xfrm>
            <a:off x="4937691" y="4233790"/>
            <a:ext cx="10262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 dirty="0"/>
              <a:t>Mouse 3</a:t>
            </a:r>
          </a:p>
        </p:txBody>
      </p:sp>
    </p:spTree>
    <p:extLst>
      <p:ext uri="{BB962C8B-B14F-4D97-AF65-F5344CB8AC3E}">
        <p14:creationId xmlns:p14="http://schemas.microsoft.com/office/powerpoint/2010/main" val="30021492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80AF3205-1ACD-C6BC-6FE2-02E9F2A52331}"/>
              </a:ext>
            </a:extLst>
          </p:cNvPr>
          <p:cNvSpPr txBox="1"/>
          <p:nvPr/>
        </p:nvSpPr>
        <p:spPr>
          <a:xfrm>
            <a:off x="21390" y="48072"/>
            <a:ext cx="63513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VHH188 – </a:t>
            </a:r>
            <a:r>
              <a:rPr lang="en-US" b="1" dirty="0" err="1"/>
              <a:t>Tfrc</a:t>
            </a:r>
            <a:r>
              <a:rPr lang="en-US" b="1" i="1" baseline="30000" dirty="0" err="1"/>
              <a:t>hu</a:t>
            </a:r>
            <a:r>
              <a:rPr lang="en-US" b="1" i="1" baseline="30000" dirty="0"/>
              <a:t>/hu </a:t>
            </a:r>
            <a:r>
              <a:rPr lang="en-US" b="1" dirty="0"/>
              <a:t>marrow to C57BL/6 recipient – 48h repeats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EADED7D-118A-09E1-F855-F63350E31595}"/>
              </a:ext>
            </a:extLst>
          </p:cNvPr>
          <p:cNvSpPr txBox="1"/>
          <p:nvPr/>
        </p:nvSpPr>
        <p:spPr>
          <a:xfrm>
            <a:off x="81200" y="4953000"/>
            <a:ext cx="6776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VHH188 – </a:t>
            </a:r>
            <a:r>
              <a:rPr lang="en-US" b="1" dirty="0" err="1"/>
              <a:t>Tfrc</a:t>
            </a:r>
            <a:r>
              <a:rPr lang="en-US" b="1" i="1" baseline="30000" dirty="0" err="1"/>
              <a:t>hu</a:t>
            </a:r>
            <a:r>
              <a:rPr lang="en-US" b="1" i="1" baseline="30000" dirty="0"/>
              <a:t>/hu </a:t>
            </a:r>
            <a:r>
              <a:rPr lang="en-US" b="1" dirty="0"/>
              <a:t>marrow to C57BL/6 recipient – 72h repeats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4A4DFCF-24CA-BE5E-268B-33E8AA9C39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459" y="417404"/>
            <a:ext cx="1989439" cy="391859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210A5D5-CD50-751C-CB65-43B33EE70F9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0357" y="417404"/>
            <a:ext cx="1989439" cy="391859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CA12834D-8FE0-B585-9B8C-B9EDD03E14A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4783" y="417404"/>
            <a:ext cx="1989439" cy="3918592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BB7B780C-8B28-6CAE-DB81-C2D17F047CB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270" y="5434098"/>
            <a:ext cx="1941540" cy="381972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57DD09AD-591F-B494-DB0B-36C5EE783E9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6495" y="5434098"/>
            <a:ext cx="1929627" cy="3800780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03F08FD0-06BF-6F96-187D-CC7064E0836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4594" y="5383855"/>
            <a:ext cx="1929628" cy="3800782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9DDA85DB-EC18-E70F-6975-B9CC431F6E36}"/>
              </a:ext>
            </a:extLst>
          </p:cNvPr>
          <p:cNvSpPr txBox="1"/>
          <p:nvPr/>
        </p:nvSpPr>
        <p:spPr>
          <a:xfrm>
            <a:off x="715966" y="9394774"/>
            <a:ext cx="10262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 dirty="0"/>
              <a:t>Mouse 1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5F48FFC-5189-2C3B-8525-DFB9E8F86C11}"/>
              </a:ext>
            </a:extLst>
          </p:cNvPr>
          <p:cNvSpPr txBox="1"/>
          <p:nvPr/>
        </p:nvSpPr>
        <p:spPr>
          <a:xfrm>
            <a:off x="2718450" y="9403774"/>
            <a:ext cx="10262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 dirty="0"/>
              <a:t>Mouse 2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1CC12B5-9031-8416-B166-E9415C290E1D}"/>
              </a:ext>
            </a:extLst>
          </p:cNvPr>
          <p:cNvSpPr txBox="1"/>
          <p:nvPr/>
        </p:nvSpPr>
        <p:spPr>
          <a:xfrm>
            <a:off x="4937691" y="9412242"/>
            <a:ext cx="10262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 dirty="0"/>
              <a:t>Mouse 3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6D7FD5C-85AE-A2E0-217E-EBF72649FCF4}"/>
              </a:ext>
            </a:extLst>
          </p:cNvPr>
          <p:cNvSpPr txBox="1"/>
          <p:nvPr/>
        </p:nvSpPr>
        <p:spPr>
          <a:xfrm>
            <a:off x="715966" y="4296820"/>
            <a:ext cx="10262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 dirty="0"/>
              <a:t>Mouse 1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A5BA7C2-2B54-5E8C-AC6D-436B82BE54BD}"/>
              </a:ext>
            </a:extLst>
          </p:cNvPr>
          <p:cNvSpPr txBox="1"/>
          <p:nvPr/>
        </p:nvSpPr>
        <p:spPr>
          <a:xfrm>
            <a:off x="2718450" y="4305820"/>
            <a:ext cx="10262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 dirty="0"/>
              <a:t>Mouse 2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53826D0-BBD8-646C-249B-48D661AE7F84}"/>
              </a:ext>
            </a:extLst>
          </p:cNvPr>
          <p:cNvSpPr txBox="1"/>
          <p:nvPr/>
        </p:nvSpPr>
        <p:spPr>
          <a:xfrm>
            <a:off x="4937691" y="4314288"/>
            <a:ext cx="10262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 dirty="0"/>
              <a:t>Mouse 3</a:t>
            </a:r>
          </a:p>
        </p:txBody>
      </p:sp>
    </p:spTree>
    <p:extLst>
      <p:ext uri="{BB962C8B-B14F-4D97-AF65-F5344CB8AC3E}">
        <p14:creationId xmlns:p14="http://schemas.microsoft.com/office/powerpoint/2010/main" val="17212352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80AF3205-1ACD-C6BC-6FE2-02E9F2A52331}"/>
              </a:ext>
            </a:extLst>
          </p:cNvPr>
          <p:cNvSpPr txBox="1"/>
          <p:nvPr/>
        </p:nvSpPr>
        <p:spPr>
          <a:xfrm>
            <a:off x="41859" y="49422"/>
            <a:ext cx="68161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VHH188 – C57BL/6 marrow to C57BL/6 recipient – 24h repeats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EADED7D-118A-09E1-F855-F63350E31595}"/>
              </a:ext>
            </a:extLst>
          </p:cNvPr>
          <p:cNvSpPr txBox="1"/>
          <p:nvPr/>
        </p:nvSpPr>
        <p:spPr>
          <a:xfrm>
            <a:off x="-1" y="5187778"/>
            <a:ext cx="68161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VHH188 – C57BL/6 marrow to C57BL/6 recipient – 48h repeats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23F7FA3-D5A7-BFBB-412B-7BBF023476D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039" y="530521"/>
            <a:ext cx="1917429" cy="3776754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6E783C43-00DB-8657-2D73-9E94DDD5F9B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7006" y="530521"/>
            <a:ext cx="1932696" cy="3806826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7C800004-90E6-34C6-BFCD-C9012BF55E3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8676" y="541638"/>
            <a:ext cx="1932696" cy="3806826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626C2FE5-EC3F-27DB-C7D3-C7F8FED42BA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035" y="5557110"/>
            <a:ext cx="1932912" cy="3807252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51DF3865-78C7-4009-4C39-B17C4E298ED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0271" y="5557111"/>
            <a:ext cx="1914923" cy="3771819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A4BCADE3-B5DA-5E79-E82E-4936F1F9867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3168" y="5557110"/>
            <a:ext cx="1932913" cy="3807252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B2ED5D0-AF04-64A7-BF8F-96F807BA6691}"/>
              </a:ext>
            </a:extLst>
          </p:cNvPr>
          <p:cNvSpPr txBox="1"/>
          <p:nvPr/>
        </p:nvSpPr>
        <p:spPr>
          <a:xfrm>
            <a:off x="715966" y="9394774"/>
            <a:ext cx="10262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 dirty="0"/>
              <a:t>Mouse 1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1C4C314-98EB-79ED-E1AB-8DFB7E9DF1AF}"/>
              </a:ext>
            </a:extLst>
          </p:cNvPr>
          <p:cNvSpPr txBox="1"/>
          <p:nvPr/>
        </p:nvSpPr>
        <p:spPr>
          <a:xfrm>
            <a:off x="2718450" y="9403774"/>
            <a:ext cx="10262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 dirty="0"/>
              <a:t>Mouse 2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5A46560-A7C1-4E45-E2E2-9558C8B037E8}"/>
              </a:ext>
            </a:extLst>
          </p:cNvPr>
          <p:cNvSpPr txBox="1"/>
          <p:nvPr/>
        </p:nvSpPr>
        <p:spPr>
          <a:xfrm>
            <a:off x="4937691" y="9412242"/>
            <a:ext cx="10262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 dirty="0"/>
              <a:t>Mouse 3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5498F56-E6C7-25CB-3E88-8AF5D8551EC2}"/>
              </a:ext>
            </a:extLst>
          </p:cNvPr>
          <p:cNvSpPr txBox="1"/>
          <p:nvPr/>
        </p:nvSpPr>
        <p:spPr>
          <a:xfrm>
            <a:off x="715966" y="4339464"/>
            <a:ext cx="10262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 dirty="0"/>
              <a:t>Mouse 1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A52B12C-0872-FC8C-6999-F8E7C6573BB8}"/>
              </a:ext>
            </a:extLst>
          </p:cNvPr>
          <p:cNvSpPr txBox="1"/>
          <p:nvPr/>
        </p:nvSpPr>
        <p:spPr>
          <a:xfrm>
            <a:off x="2718450" y="4348464"/>
            <a:ext cx="10262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 dirty="0"/>
              <a:t>Mouse 2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FFAD2B0-C3A0-EB22-E61F-251C10502E2D}"/>
              </a:ext>
            </a:extLst>
          </p:cNvPr>
          <p:cNvSpPr txBox="1"/>
          <p:nvPr/>
        </p:nvSpPr>
        <p:spPr>
          <a:xfrm>
            <a:off x="4937691" y="4356932"/>
            <a:ext cx="10262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 dirty="0"/>
              <a:t>Mouse 3</a:t>
            </a:r>
          </a:p>
        </p:txBody>
      </p:sp>
    </p:spTree>
    <p:extLst>
      <p:ext uri="{BB962C8B-B14F-4D97-AF65-F5344CB8AC3E}">
        <p14:creationId xmlns:p14="http://schemas.microsoft.com/office/powerpoint/2010/main" val="9995253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80AF3205-1ACD-C6BC-6FE2-02E9F2A52331}"/>
              </a:ext>
            </a:extLst>
          </p:cNvPr>
          <p:cNvSpPr txBox="1"/>
          <p:nvPr/>
        </p:nvSpPr>
        <p:spPr>
          <a:xfrm>
            <a:off x="-35932" y="57833"/>
            <a:ext cx="68939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VHH188 – C57BL/6 marrow to C57BL/6 recipient – 72h repeats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E1F7363-234F-F4F1-AC69-BFE5AB7D175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252" y="572284"/>
            <a:ext cx="1932696" cy="380682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2AD46DB-96DB-51CD-A134-6288D82AC59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5149" y="594520"/>
            <a:ext cx="1921407" cy="378458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3AE67C5-662F-7511-4682-C280D634788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3362" y="572284"/>
            <a:ext cx="1921407" cy="378459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83B86E1E-CB6D-A614-105A-C26BA0406552}"/>
              </a:ext>
            </a:extLst>
          </p:cNvPr>
          <p:cNvSpPr txBox="1"/>
          <p:nvPr/>
        </p:nvSpPr>
        <p:spPr>
          <a:xfrm>
            <a:off x="177696" y="5187777"/>
            <a:ext cx="63513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VHH188 – </a:t>
            </a:r>
            <a:r>
              <a:rPr lang="en-US" b="1" dirty="0" err="1"/>
              <a:t>Tfrc</a:t>
            </a:r>
            <a:r>
              <a:rPr lang="en-US" b="1" i="1" baseline="30000" dirty="0" err="1"/>
              <a:t>hu</a:t>
            </a:r>
            <a:r>
              <a:rPr lang="en-US" b="1" i="1" baseline="30000" dirty="0"/>
              <a:t>/hu </a:t>
            </a:r>
            <a:r>
              <a:rPr lang="en-US" b="1" dirty="0"/>
              <a:t>marrow to C57BL/6 recipient – 1h repeats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C90CFA5-E17A-AB9C-93A2-9CAC3AFB2C2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931" y="5595289"/>
            <a:ext cx="1932696" cy="380682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765B010B-7C91-9376-EA08-97E5D1CF002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0321" y="5579343"/>
            <a:ext cx="1940792" cy="382277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09BDC49A-C8EE-97AA-01BE-F1B10D0F34A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0040" y="5557109"/>
            <a:ext cx="1952080" cy="3845007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8303F755-63EF-34F0-25B1-AC020B50D507}"/>
              </a:ext>
            </a:extLst>
          </p:cNvPr>
          <p:cNvSpPr txBox="1"/>
          <p:nvPr/>
        </p:nvSpPr>
        <p:spPr>
          <a:xfrm>
            <a:off x="715966" y="9394774"/>
            <a:ext cx="10262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 dirty="0"/>
              <a:t>Mouse 1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5E2E7D5-3272-092E-1F11-B14A6E1594A4}"/>
              </a:ext>
            </a:extLst>
          </p:cNvPr>
          <p:cNvSpPr txBox="1"/>
          <p:nvPr/>
        </p:nvSpPr>
        <p:spPr>
          <a:xfrm>
            <a:off x="2718450" y="9403774"/>
            <a:ext cx="10262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 dirty="0"/>
              <a:t>Mouse 2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F4032FB-EEBC-0114-9722-3272A4BBD863}"/>
              </a:ext>
            </a:extLst>
          </p:cNvPr>
          <p:cNvSpPr txBox="1"/>
          <p:nvPr/>
        </p:nvSpPr>
        <p:spPr>
          <a:xfrm>
            <a:off x="4937691" y="9412242"/>
            <a:ext cx="10262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 dirty="0"/>
              <a:t>Mouse 3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1F71294-23B5-CD41-7EE0-2116EB47FF18}"/>
              </a:ext>
            </a:extLst>
          </p:cNvPr>
          <p:cNvSpPr txBox="1"/>
          <p:nvPr/>
        </p:nvSpPr>
        <p:spPr>
          <a:xfrm>
            <a:off x="715966" y="4447454"/>
            <a:ext cx="10262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 dirty="0"/>
              <a:t>Mouse 1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57B0CD0-7499-21CC-D961-43F461869FD2}"/>
              </a:ext>
            </a:extLst>
          </p:cNvPr>
          <p:cNvSpPr txBox="1"/>
          <p:nvPr/>
        </p:nvSpPr>
        <p:spPr>
          <a:xfrm>
            <a:off x="2718450" y="4456454"/>
            <a:ext cx="10262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 dirty="0"/>
              <a:t>Mouse 2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A8C73A6-7BA7-A2E0-484C-8719CAF4D754}"/>
              </a:ext>
            </a:extLst>
          </p:cNvPr>
          <p:cNvSpPr txBox="1"/>
          <p:nvPr/>
        </p:nvSpPr>
        <p:spPr>
          <a:xfrm>
            <a:off x="4937691" y="4464922"/>
            <a:ext cx="10262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 dirty="0"/>
              <a:t>Mouse 3</a:t>
            </a:r>
          </a:p>
        </p:txBody>
      </p:sp>
    </p:spTree>
    <p:extLst>
      <p:ext uri="{BB962C8B-B14F-4D97-AF65-F5344CB8AC3E}">
        <p14:creationId xmlns:p14="http://schemas.microsoft.com/office/powerpoint/2010/main" val="28071643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3B86E1E-CB6D-A614-105A-C26BA0406552}"/>
              </a:ext>
            </a:extLst>
          </p:cNvPr>
          <p:cNvSpPr txBox="1"/>
          <p:nvPr/>
        </p:nvSpPr>
        <p:spPr>
          <a:xfrm>
            <a:off x="0" y="552693"/>
            <a:ext cx="71163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VHH188 – C57BL/6 marrow to C57BL/6 recipient – 1h repeats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813A039-A4F0-6868-E734-9B3530E5647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500" y="1097692"/>
            <a:ext cx="2097813" cy="4132057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AE961E11-1103-E1A1-4B6D-F3C2BE7FBB6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0093" y="1097690"/>
            <a:ext cx="2097814" cy="4132058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F2EDCB6B-EAFF-7ACA-AA96-B9AE9D7E119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4689" y="1097692"/>
            <a:ext cx="2097813" cy="4132056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4BB0068D-3E40-BAD0-21B4-CFBBF8100CBA}"/>
              </a:ext>
            </a:extLst>
          </p:cNvPr>
          <p:cNvSpPr txBox="1"/>
          <p:nvPr/>
        </p:nvSpPr>
        <p:spPr>
          <a:xfrm>
            <a:off x="913394" y="5220748"/>
            <a:ext cx="10262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 dirty="0"/>
              <a:t>Mouse 1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B85E63B-7960-2F02-FA6A-2F92AADBBC01}"/>
              </a:ext>
            </a:extLst>
          </p:cNvPr>
          <p:cNvSpPr txBox="1"/>
          <p:nvPr/>
        </p:nvSpPr>
        <p:spPr>
          <a:xfrm>
            <a:off x="2915878" y="5229748"/>
            <a:ext cx="10262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 dirty="0"/>
              <a:t>Mouse 2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E8D3A49-9DA6-DD03-D351-DBF1B01BE20F}"/>
              </a:ext>
            </a:extLst>
          </p:cNvPr>
          <p:cNvSpPr txBox="1"/>
          <p:nvPr/>
        </p:nvSpPr>
        <p:spPr>
          <a:xfrm>
            <a:off x="5135119" y="5238216"/>
            <a:ext cx="10262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 dirty="0"/>
              <a:t>Mouse 3</a:t>
            </a:r>
          </a:p>
        </p:txBody>
      </p:sp>
    </p:spTree>
    <p:extLst>
      <p:ext uri="{BB962C8B-B14F-4D97-AF65-F5344CB8AC3E}">
        <p14:creationId xmlns:p14="http://schemas.microsoft.com/office/powerpoint/2010/main" val="185204302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16</TotalTime>
  <Words>221</Words>
  <Application>Microsoft Office PowerPoint</Application>
  <PresentationFormat>A4 Paper (210x297 mm)</PresentationFormat>
  <Paragraphs>45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Aptos</vt:lpstr>
      <vt:lpstr>Aptos Display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Thomas Balligand</dc:creator>
  <cp:lastModifiedBy>Thomas Balligand</cp:lastModifiedBy>
  <cp:revision>7</cp:revision>
  <dcterms:created xsi:type="dcterms:W3CDTF">2025-07-24T09:24:58Z</dcterms:created>
  <dcterms:modified xsi:type="dcterms:W3CDTF">2025-07-24T09:41:19Z</dcterms:modified>
</cp:coreProperties>
</file>