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31" autoAdjust="0"/>
  </p:normalViewPr>
  <p:slideViewPr>
    <p:cSldViewPr snapToGrid="0">
      <p:cViewPr varScale="1">
        <p:scale>
          <a:sx n="73" d="100"/>
          <a:sy n="73" d="100"/>
        </p:scale>
        <p:origin x="32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1FEA8-27FF-4A62-9C66-22F490352809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FE342-7B29-4789-8789-B895F7C435EB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61482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116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8582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81379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108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65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16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947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835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07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960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413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718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E1D4ED-ACB6-BA27-325D-604E34BB4DAA}"/>
              </a:ext>
            </a:extLst>
          </p:cNvPr>
          <p:cNvSpPr txBox="1"/>
          <p:nvPr/>
        </p:nvSpPr>
        <p:spPr>
          <a:xfrm>
            <a:off x="1" y="141826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Repeats of data presented in figure 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" y="511158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2 weeks prior.</a:t>
            </a:r>
          </a:p>
          <a:p>
            <a:r>
              <a:rPr lang="en-US" b="1" dirty="0"/>
              <a:t>Individual repeats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7CE7AF-5151-F7C6-5AA0-C5A3B9D48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4420"/>
            <a:ext cx="6858000" cy="39162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1E2AF8-3E4B-B49D-B8B6-B3CBD1FCE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78575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407FFF-576E-C038-0F0F-DAB68FF8CF29}"/>
              </a:ext>
            </a:extLst>
          </p:cNvPr>
          <p:cNvSpPr txBox="1"/>
          <p:nvPr/>
        </p:nvSpPr>
        <p:spPr>
          <a:xfrm>
            <a:off x="0" y="143442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4C5109-E082-FFBF-78CC-16CE94BDA633}"/>
              </a:ext>
            </a:extLst>
          </p:cNvPr>
          <p:cNvSpPr txBox="1"/>
          <p:nvPr/>
        </p:nvSpPr>
        <p:spPr>
          <a:xfrm>
            <a:off x="46529" y="547857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339892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81DC44-FFBB-0CBD-63DD-0181A1C31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656"/>
            <a:ext cx="6858000" cy="3916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A19A76-2728-D9D9-4E74-C5E595F45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001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DDB5B-D216-588F-677A-309C2FC2F6E9}"/>
              </a:ext>
            </a:extLst>
          </p:cNvPr>
          <p:cNvSpPr txBox="1"/>
          <p:nvPr/>
        </p:nvSpPr>
        <p:spPr>
          <a:xfrm>
            <a:off x="46529" y="66740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83C9D0-15BE-C0DE-A302-F1F574E71989}"/>
              </a:ext>
            </a:extLst>
          </p:cNvPr>
          <p:cNvSpPr txBox="1"/>
          <p:nvPr/>
        </p:nvSpPr>
        <p:spPr>
          <a:xfrm>
            <a:off x="46529" y="502274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A3EFB9-AEF0-0F34-9E8F-445CFFD33A66}"/>
              </a:ext>
            </a:extLst>
          </p:cNvPr>
          <p:cNvSpPr txBox="1"/>
          <p:nvPr/>
        </p:nvSpPr>
        <p:spPr>
          <a:xfrm>
            <a:off x="46529" y="-48675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2 weeks prior.</a:t>
            </a:r>
          </a:p>
          <a:p>
            <a:r>
              <a:rPr lang="en-US" b="1" dirty="0"/>
              <a:t>Individual repeats - </a:t>
            </a:r>
            <a:r>
              <a:rPr lang="en-US" b="1" i="1" dirty="0"/>
              <a:t>followed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04807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" y="400980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VHHEnh</a:t>
            </a:r>
            <a:r>
              <a:rPr lang="en-US" b="1" dirty="0"/>
              <a:t>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2 weeks prior.</a:t>
            </a:r>
          </a:p>
          <a:p>
            <a:r>
              <a:rPr lang="en-US" b="1" dirty="0"/>
              <a:t>Individual repeats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F69CBD-65F6-2730-8722-94CEB83F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6705"/>
            <a:ext cx="6858000" cy="3916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F7DFA9-4BF4-640B-97E3-3193F8C7B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7364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501B0A-3BE9-9D24-6B12-990E807F8FF8}"/>
              </a:ext>
            </a:extLst>
          </p:cNvPr>
          <p:cNvSpPr txBox="1"/>
          <p:nvPr/>
        </p:nvSpPr>
        <p:spPr>
          <a:xfrm>
            <a:off x="0" y="143442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A1E852-BCDD-3B9B-F050-F0BA32A90473}"/>
              </a:ext>
            </a:extLst>
          </p:cNvPr>
          <p:cNvSpPr txBox="1"/>
          <p:nvPr/>
        </p:nvSpPr>
        <p:spPr>
          <a:xfrm>
            <a:off x="46529" y="547857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3569595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D5EA77-DEA2-1104-BA41-B03CFDE8F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7721"/>
            <a:ext cx="6858000" cy="39162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951A4A-7592-A04C-9BF1-D5B1AB991A7D}"/>
              </a:ext>
            </a:extLst>
          </p:cNvPr>
          <p:cNvSpPr txBox="1"/>
          <p:nvPr/>
        </p:nvSpPr>
        <p:spPr>
          <a:xfrm>
            <a:off x="1" y="4858849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4 weeks prior.</a:t>
            </a:r>
          </a:p>
          <a:p>
            <a:r>
              <a:rPr lang="en-US" b="1" dirty="0"/>
              <a:t>Individual repeats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FAEEE0-4315-C2E4-E747-80948CE6B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180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999293-03AD-2BB8-979A-C6DA23109D28}"/>
              </a:ext>
            </a:extLst>
          </p:cNvPr>
          <p:cNvSpPr txBox="1"/>
          <p:nvPr/>
        </p:nvSpPr>
        <p:spPr>
          <a:xfrm>
            <a:off x="46528" y="80772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9A5725-42F8-FC80-0EBE-CCDEAE4305FF}"/>
              </a:ext>
            </a:extLst>
          </p:cNvPr>
          <p:cNvSpPr txBox="1"/>
          <p:nvPr/>
        </p:nvSpPr>
        <p:spPr>
          <a:xfrm>
            <a:off x="46529" y="547857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E9D65F-BA60-5466-85BE-65A73A505A60}"/>
              </a:ext>
            </a:extLst>
          </p:cNvPr>
          <p:cNvSpPr txBox="1"/>
          <p:nvPr/>
        </p:nvSpPr>
        <p:spPr>
          <a:xfrm>
            <a:off x="0" y="141828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VHHEnh</a:t>
            </a:r>
            <a:r>
              <a:rPr lang="en-US" b="1" dirty="0"/>
              <a:t>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2 weeks prior.</a:t>
            </a:r>
          </a:p>
          <a:p>
            <a:r>
              <a:rPr lang="en-US" b="1" dirty="0"/>
              <a:t>Individual repeats - </a:t>
            </a:r>
            <a:r>
              <a:rPr lang="en-US" b="1" i="1" dirty="0"/>
              <a:t>followed</a:t>
            </a:r>
          </a:p>
        </p:txBody>
      </p:sp>
    </p:spTree>
    <p:extLst>
      <p:ext uri="{BB962C8B-B14F-4D97-AF65-F5344CB8AC3E}">
        <p14:creationId xmlns:p14="http://schemas.microsoft.com/office/powerpoint/2010/main" val="339466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2FB998-E772-DA24-1A0F-96085B507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4153"/>
            <a:ext cx="6858000" cy="39162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1B2D38-1242-5483-8F03-0034333DE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001"/>
            <a:ext cx="6858000" cy="39188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8CAE9D-8481-4772-7B53-556C1906C696}"/>
              </a:ext>
            </a:extLst>
          </p:cNvPr>
          <p:cNvSpPr txBox="1"/>
          <p:nvPr/>
        </p:nvSpPr>
        <p:spPr>
          <a:xfrm>
            <a:off x="0" y="495299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00E4E0-279D-44E4-FF52-B92314F4D2A4}"/>
              </a:ext>
            </a:extLst>
          </p:cNvPr>
          <p:cNvSpPr txBox="1"/>
          <p:nvPr/>
        </p:nvSpPr>
        <p:spPr>
          <a:xfrm>
            <a:off x="0" y="6841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FED507-EDE9-C6DB-9515-7801358D896E}"/>
              </a:ext>
            </a:extLst>
          </p:cNvPr>
          <p:cNvSpPr txBox="1"/>
          <p:nvPr/>
        </p:nvSpPr>
        <p:spPr>
          <a:xfrm>
            <a:off x="0" y="37822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4 weeks prior.</a:t>
            </a:r>
          </a:p>
          <a:p>
            <a:r>
              <a:rPr lang="en-US" b="1" dirty="0"/>
              <a:t>Individual repeats - </a:t>
            </a:r>
            <a:r>
              <a:rPr lang="en-US" b="1" i="1" dirty="0"/>
              <a:t>followed</a:t>
            </a:r>
          </a:p>
        </p:txBody>
      </p:sp>
    </p:spTree>
    <p:extLst>
      <p:ext uri="{BB962C8B-B14F-4D97-AF65-F5344CB8AC3E}">
        <p14:creationId xmlns:p14="http://schemas.microsoft.com/office/powerpoint/2010/main" val="408956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" y="400980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VHHEnh</a:t>
            </a:r>
            <a:r>
              <a:rPr lang="en-US" b="1" dirty="0"/>
              <a:t>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 </a:t>
            </a:r>
            <a:r>
              <a:rPr lang="en-US" b="1" dirty="0"/>
              <a:t>injected with B16.F10 4 weeks prior.</a:t>
            </a:r>
          </a:p>
          <a:p>
            <a:r>
              <a:rPr lang="en-US" b="1" dirty="0"/>
              <a:t>Individual repeats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399495-C776-F1C9-EDC7-5B296A07D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4922"/>
            <a:ext cx="6858000" cy="39162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19B122-6D57-9FD1-72CF-B2C2150FC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8800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1732FC-F79C-C115-7D9B-C878B16AC933}"/>
              </a:ext>
            </a:extLst>
          </p:cNvPr>
          <p:cNvSpPr txBox="1"/>
          <p:nvPr/>
        </p:nvSpPr>
        <p:spPr>
          <a:xfrm>
            <a:off x="0" y="129333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AE88A1-594E-2D91-62D2-8AA31BBB6571}"/>
              </a:ext>
            </a:extLst>
          </p:cNvPr>
          <p:cNvSpPr txBox="1"/>
          <p:nvPr/>
        </p:nvSpPr>
        <p:spPr>
          <a:xfrm>
            <a:off x="-5723" y="539880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2003600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" y="400980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. No B16.F10 tumor cells injected</a:t>
            </a:r>
          </a:p>
          <a:p>
            <a:r>
              <a:rPr lang="en-US" b="1" dirty="0"/>
              <a:t>Individual repeats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051E27-06AB-038E-4F77-6A5731FF5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8423"/>
            <a:ext cx="6858000" cy="3916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EAE3F9-C839-12B0-5005-12F8663127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6791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FDBEC9-D502-7C57-9B7F-5AC6429F71C4}"/>
              </a:ext>
            </a:extLst>
          </p:cNvPr>
          <p:cNvSpPr txBox="1"/>
          <p:nvPr/>
        </p:nvSpPr>
        <p:spPr>
          <a:xfrm>
            <a:off x="0" y="117842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1BC608-F2E2-DA57-3368-8754464EAAA2}"/>
              </a:ext>
            </a:extLst>
          </p:cNvPr>
          <p:cNvSpPr txBox="1"/>
          <p:nvPr/>
        </p:nvSpPr>
        <p:spPr>
          <a:xfrm>
            <a:off x="-1" y="542134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3234797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A7F82F-E5F0-AF5B-3065-9E1429C82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4791"/>
            <a:ext cx="6858000" cy="391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46C84D-38C8-CF71-F8FB-095958C1EFD4}"/>
              </a:ext>
            </a:extLst>
          </p:cNvPr>
          <p:cNvSpPr txBox="1"/>
          <p:nvPr/>
        </p:nvSpPr>
        <p:spPr>
          <a:xfrm>
            <a:off x="0" y="84479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Mouse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0B9C1E-90F7-C764-FF52-B68197FE1AE0}"/>
              </a:ext>
            </a:extLst>
          </p:cNvPr>
          <p:cNvSpPr txBox="1"/>
          <p:nvPr/>
        </p:nvSpPr>
        <p:spPr>
          <a:xfrm>
            <a:off x="0" y="91440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. No B16.F10 tumor cells injected</a:t>
            </a:r>
          </a:p>
          <a:p>
            <a:r>
              <a:rPr lang="en-US" b="1" dirty="0"/>
              <a:t>Individual repeats - </a:t>
            </a:r>
            <a:r>
              <a:rPr lang="en-US" b="1" i="1" dirty="0"/>
              <a:t>followed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8508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187</Words>
  <Application>Microsoft Office PowerPoint</Application>
  <PresentationFormat>A4 Paper (210x297 mm)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Balligand</dc:creator>
  <cp:lastModifiedBy>Thomas Balligand</cp:lastModifiedBy>
  <cp:revision>9</cp:revision>
  <dcterms:created xsi:type="dcterms:W3CDTF">2025-07-24T09:24:58Z</dcterms:created>
  <dcterms:modified xsi:type="dcterms:W3CDTF">2025-07-24T09:46:38Z</dcterms:modified>
</cp:coreProperties>
</file>