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sldIdLst>
    <p:sldId id="277" r:id="rId2"/>
    <p:sldId id="282" r:id="rId3"/>
    <p:sldId id="283" r:id="rId4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431" autoAdjust="0"/>
  </p:normalViewPr>
  <p:slideViewPr>
    <p:cSldViewPr snapToGrid="0">
      <p:cViewPr varScale="1">
        <p:scale>
          <a:sx n="73" d="100"/>
          <a:sy n="73" d="100"/>
        </p:scale>
        <p:origin x="325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11FEA8-27FF-4A62-9C66-22F490352809}" type="datetimeFigureOut">
              <a:rPr lang="fr-BE" smtClean="0"/>
              <a:t>24-07-25</a:t>
            </a:fld>
            <a:endParaRPr lang="fr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8FE342-7B29-4789-8789-B895F7C435EB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861482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A9442-8828-46B6-B650-C25392B0FCC1}" type="datetimeFigureOut">
              <a:rPr lang="fr-BE" smtClean="0"/>
              <a:t>24-07-25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620CD-AEBF-4B1F-A378-5ACFFAA3B594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271163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A9442-8828-46B6-B650-C25392B0FCC1}" type="datetimeFigureOut">
              <a:rPr lang="fr-BE" smtClean="0"/>
              <a:t>24-07-25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620CD-AEBF-4B1F-A378-5ACFFAA3B594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85829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A9442-8828-46B6-B650-C25392B0FCC1}" type="datetimeFigureOut">
              <a:rPr lang="fr-BE" smtClean="0"/>
              <a:t>24-07-25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620CD-AEBF-4B1F-A378-5ACFFAA3B594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081379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A9442-8828-46B6-B650-C25392B0FCC1}" type="datetimeFigureOut">
              <a:rPr lang="fr-BE" smtClean="0"/>
              <a:t>24-07-25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620CD-AEBF-4B1F-A378-5ACFFAA3B594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1082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A9442-8828-46B6-B650-C25392B0FCC1}" type="datetimeFigureOut">
              <a:rPr lang="fr-BE" smtClean="0"/>
              <a:t>24-07-25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620CD-AEBF-4B1F-A378-5ACFFAA3B594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396538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A9442-8828-46B6-B650-C25392B0FCC1}" type="datetimeFigureOut">
              <a:rPr lang="fr-BE" smtClean="0"/>
              <a:t>24-07-25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620CD-AEBF-4B1F-A378-5ACFFAA3B594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78167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A9442-8828-46B6-B650-C25392B0FCC1}" type="datetimeFigureOut">
              <a:rPr lang="fr-BE" smtClean="0"/>
              <a:t>24-07-25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620CD-AEBF-4B1F-A378-5ACFFAA3B594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59473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A9442-8828-46B6-B650-C25392B0FCC1}" type="datetimeFigureOut">
              <a:rPr lang="fr-BE" smtClean="0"/>
              <a:t>24-07-25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620CD-AEBF-4B1F-A378-5ACFFAA3B594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378354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A9442-8828-46B6-B650-C25392B0FCC1}" type="datetimeFigureOut">
              <a:rPr lang="fr-BE" smtClean="0"/>
              <a:t>24-07-25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620CD-AEBF-4B1F-A378-5ACFFAA3B594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190073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A9442-8828-46B6-B650-C25392B0FCC1}" type="datetimeFigureOut">
              <a:rPr lang="fr-BE" smtClean="0"/>
              <a:t>24-07-25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620CD-AEBF-4B1F-A378-5ACFFAA3B594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359604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A9442-8828-46B6-B650-C25392B0FCC1}" type="datetimeFigureOut">
              <a:rPr lang="fr-BE" smtClean="0"/>
              <a:t>24-07-25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620CD-AEBF-4B1F-A378-5ACFFAA3B594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994137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50A9442-8828-46B6-B650-C25392B0FCC1}" type="datetimeFigureOut">
              <a:rPr lang="fr-BE" smtClean="0"/>
              <a:t>24-07-25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0620CD-AEBF-4B1F-A378-5ACFFAA3B594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371886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6E1D4ED-ACB6-BA27-325D-604E34BB4DAA}"/>
              </a:ext>
            </a:extLst>
          </p:cNvPr>
          <p:cNvSpPr txBox="1"/>
          <p:nvPr/>
        </p:nvSpPr>
        <p:spPr>
          <a:xfrm>
            <a:off x="-2" y="-24031"/>
            <a:ext cx="63513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Repeats of data presented in figure 8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0AF3205-1ACD-C6BC-6FE2-02E9F2A52331}"/>
              </a:ext>
            </a:extLst>
          </p:cNvPr>
          <p:cNvSpPr txBox="1"/>
          <p:nvPr/>
        </p:nvSpPr>
        <p:spPr>
          <a:xfrm>
            <a:off x="13059" y="345301"/>
            <a:ext cx="63513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VHH188 – C57BL/6 carrying </a:t>
            </a:r>
            <a:r>
              <a:rPr lang="en-US" b="1" dirty="0" err="1"/>
              <a:t>Tfrc</a:t>
            </a:r>
            <a:r>
              <a:rPr lang="en-US" b="1" i="1" baseline="30000" dirty="0" err="1"/>
              <a:t>hu</a:t>
            </a:r>
            <a:r>
              <a:rPr lang="en-US" b="1" i="1" baseline="30000" dirty="0"/>
              <a:t>/</a:t>
            </a:r>
            <a:r>
              <a:rPr lang="en-US" b="1" i="1" baseline="30000" dirty="0" err="1"/>
              <a:t>wt</a:t>
            </a:r>
            <a:r>
              <a:rPr lang="en-US" b="1" i="1" baseline="30000" dirty="0"/>
              <a:t> </a:t>
            </a:r>
            <a:r>
              <a:rPr lang="en-US" b="1" dirty="0"/>
              <a:t>embryos ~ 2 weeks post impregnation – individual repeats – 24h post radiotracer injection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8378A27-4EED-FA11-B0B0-DEF3227286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92" y="1230874"/>
            <a:ext cx="2125362" cy="385221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9E2630F-2FA0-F331-1E32-6C1327B20F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7469" y="1215427"/>
            <a:ext cx="2133884" cy="386766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7728F57-6AB9-5070-7187-1F0D5CA910E5}"/>
              </a:ext>
            </a:extLst>
          </p:cNvPr>
          <p:cNvSpPr txBox="1"/>
          <p:nvPr/>
        </p:nvSpPr>
        <p:spPr>
          <a:xfrm>
            <a:off x="-1" y="5543030"/>
            <a:ext cx="63513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VHH188 – C57BL/6 carrying C57BL/6 wild-type embryos ~ 2 weeks post impregnation – individual repeats – 24h post radiotracer injection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C9E04B2-8556-381F-E466-259C4AF31B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1922" y="6428603"/>
            <a:ext cx="1687526" cy="305864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B5A62A8-B1B2-E0B1-9E01-F5BF75A519C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4411" y="6428604"/>
            <a:ext cx="1687526" cy="305864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95AFA95-2FB4-589E-7AF8-2C8928FDEAE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131" y="6428604"/>
            <a:ext cx="1708357" cy="309639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C475764-11AC-2312-DA5B-F867401A2BC0}"/>
              </a:ext>
            </a:extLst>
          </p:cNvPr>
          <p:cNvSpPr txBox="1"/>
          <p:nvPr/>
        </p:nvSpPr>
        <p:spPr>
          <a:xfrm>
            <a:off x="979714" y="5083092"/>
            <a:ext cx="1026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/>
              <a:t>Mouse 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F6F04E8-3F60-E820-F43F-8CEB281E6609}"/>
              </a:ext>
            </a:extLst>
          </p:cNvPr>
          <p:cNvSpPr txBox="1"/>
          <p:nvPr/>
        </p:nvSpPr>
        <p:spPr>
          <a:xfrm>
            <a:off x="3786612" y="5128395"/>
            <a:ext cx="1026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/>
              <a:t>Mouse 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CEED3D-D9E9-979B-EED3-C50F185FBBF5}"/>
              </a:ext>
            </a:extLst>
          </p:cNvPr>
          <p:cNvSpPr txBox="1"/>
          <p:nvPr/>
        </p:nvSpPr>
        <p:spPr>
          <a:xfrm>
            <a:off x="466589" y="9560699"/>
            <a:ext cx="1026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/>
              <a:t>Mouse 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EFEA31-11D0-0380-E56B-BD53F4CAD8BF}"/>
              </a:ext>
            </a:extLst>
          </p:cNvPr>
          <p:cNvSpPr txBox="1"/>
          <p:nvPr/>
        </p:nvSpPr>
        <p:spPr>
          <a:xfrm>
            <a:off x="2432549" y="9513842"/>
            <a:ext cx="1026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/>
              <a:t>Mouse 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0EB034E-FBF4-6CEB-A1F0-FEEF0E64B694}"/>
              </a:ext>
            </a:extLst>
          </p:cNvPr>
          <p:cNvSpPr txBox="1"/>
          <p:nvPr/>
        </p:nvSpPr>
        <p:spPr>
          <a:xfrm>
            <a:off x="4635052" y="9506647"/>
            <a:ext cx="1026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/>
              <a:t>Mouse 3</a:t>
            </a:r>
          </a:p>
        </p:txBody>
      </p:sp>
    </p:spTree>
    <p:extLst>
      <p:ext uri="{BB962C8B-B14F-4D97-AF65-F5344CB8AC3E}">
        <p14:creationId xmlns:p14="http://schemas.microsoft.com/office/powerpoint/2010/main" val="789969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6D0162-57FA-2FC7-015D-29B852E95A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044AEDC5-C625-33F4-0B88-8CAF4D312E14}"/>
              </a:ext>
            </a:extLst>
          </p:cNvPr>
          <p:cNvSpPr txBox="1"/>
          <p:nvPr/>
        </p:nvSpPr>
        <p:spPr>
          <a:xfrm>
            <a:off x="63132" y="148008"/>
            <a:ext cx="63513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VHH188 – C57BL/6 carrying </a:t>
            </a:r>
            <a:r>
              <a:rPr lang="en-US" b="1" dirty="0" err="1"/>
              <a:t>Tfrc</a:t>
            </a:r>
            <a:r>
              <a:rPr lang="en-US" b="1" i="1" baseline="30000" dirty="0" err="1"/>
              <a:t>hu</a:t>
            </a:r>
            <a:r>
              <a:rPr lang="en-US" b="1" i="1" baseline="30000" dirty="0"/>
              <a:t>/</a:t>
            </a:r>
            <a:r>
              <a:rPr lang="en-US" b="1" i="1" baseline="30000" dirty="0" err="1"/>
              <a:t>wt</a:t>
            </a:r>
            <a:r>
              <a:rPr lang="en-US" b="1" dirty="0" err="1"/>
              <a:t>embryos</a:t>
            </a:r>
            <a:r>
              <a:rPr lang="en-US" b="1" dirty="0"/>
              <a:t> ~ 2 weeks post impregnation – individual repeats – 48h post radiotracer injection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FA9052E-D27E-3A8C-F5DA-CEFECEE3E6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53694" y="914813"/>
            <a:ext cx="1955741" cy="385221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665B74D-9CE9-A8A1-A25A-F9F10D8249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29000" y="914813"/>
            <a:ext cx="1963583" cy="386766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AA66DE8-165D-E6CC-A0A1-223D2B446695}"/>
              </a:ext>
            </a:extLst>
          </p:cNvPr>
          <p:cNvSpPr txBox="1"/>
          <p:nvPr/>
        </p:nvSpPr>
        <p:spPr>
          <a:xfrm>
            <a:off x="63132" y="5549283"/>
            <a:ext cx="63513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VHH188 – C57BL/6 carrying C57BL/6 wild-type embryos ~ 2 weeks post impregnation – individual repeats – 48h post radiotracer injection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48C06AC-CEB8-DC15-A795-B9FEC797A9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2394" y="6434856"/>
            <a:ext cx="1552848" cy="305864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BC07D08-DF18-DEDE-C0FD-F15ECE7A13E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34883" y="6434857"/>
            <a:ext cx="1552848" cy="305864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2ACDC81-F86D-934B-A3CC-535DC1A7DDC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5433" y="6434857"/>
            <a:ext cx="1572016" cy="309639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2F620CD-DE21-539E-D825-78C154965308}"/>
              </a:ext>
            </a:extLst>
          </p:cNvPr>
          <p:cNvSpPr txBox="1"/>
          <p:nvPr/>
        </p:nvSpPr>
        <p:spPr>
          <a:xfrm>
            <a:off x="1465417" y="4782478"/>
            <a:ext cx="1026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/>
              <a:t>Mouse 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A621F82-6609-31BD-AAD1-0E2FC9E8D85D}"/>
              </a:ext>
            </a:extLst>
          </p:cNvPr>
          <p:cNvSpPr txBox="1"/>
          <p:nvPr/>
        </p:nvSpPr>
        <p:spPr>
          <a:xfrm>
            <a:off x="3718779" y="4782478"/>
            <a:ext cx="1026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/>
              <a:t>Mouse 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2B422E-E57B-708E-5186-6C057D45B7C4}"/>
              </a:ext>
            </a:extLst>
          </p:cNvPr>
          <p:cNvSpPr txBox="1"/>
          <p:nvPr/>
        </p:nvSpPr>
        <p:spPr>
          <a:xfrm>
            <a:off x="466589" y="9560699"/>
            <a:ext cx="1026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/>
              <a:t>Mouse 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BF748C2-2621-A274-51D5-7802F5F2E616}"/>
              </a:ext>
            </a:extLst>
          </p:cNvPr>
          <p:cNvSpPr txBox="1"/>
          <p:nvPr/>
        </p:nvSpPr>
        <p:spPr>
          <a:xfrm>
            <a:off x="2432549" y="9513842"/>
            <a:ext cx="1026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/>
              <a:t>Mouse 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874036B-4077-A82C-415A-416FADE020D0}"/>
              </a:ext>
            </a:extLst>
          </p:cNvPr>
          <p:cNvSpPr txBox="1"/>
          <p:nvPr/>
        </p:nvSpPr>
        <p:spPr>
          <a:xfrm>
            <a:off x="4635052" y="9506647"/>
            <a:ext cx="1026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/>
              <a:t>Mouse 3</a:t>
            </a:r>
          </a:p>
        </p:txBody>
      </p:sp>
    </p:spTree>
    <p:extLst>
      <p:ext uri="{BB962C8B-B14F-4D97-AF65-F5344CB8AC3E}">
        <p14:creationId xmlns:p14="http://schemas.microsoft.com/office/powerpoint/2010/main" val="1627338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15B101-5E80-481B-CC2B-0B10960F46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C71E9C1A-567C-33C1-0EFA-FBA0F4A8CF12}"/>
              </a:ext>
            </a:extLst>
          </p:cNvPr>
          <p:cNvSpPr txBox="1"/>
          <p:nvPr/>
        </p:nvSpPr>
        <p:spPr>
          <a:xfrm>
            <a:off x="63132" y="200259"/>
            <a:ext cx="63513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VHH188 – C57BL/6 carrying </a:t>
            </a:r>
            <a:r>
              <a:rPr lang="en-US" b="1" dirty="0" err="1"/>
              <a:t>Tfrc</a:t>
            </a:r>
            <a:r>
              <a:rPr lang="en-US" b="1" i="1" baseline="30000" dirty="0" err="1"/>
              <a:t>hu</a:t>
            </a:r>
            <a:r>
              <a:rPr lang="en-US" b="1" i="1" baseline="30000" dirty="0"/>
              <a:t>/</a:t>
            </a:r>
            <a:r>
              <a:rPr lang="en-US" b="1" i="1" baseline="30000" dirty="0" err="1"/>
              <a:t>wt</a:t>
            </a:r>
            <a:r>
              <a:rPr lang="en-US" b="1" i="1" baseline="30000" dirty="0"/>
              <a:t> </a:t>
            </a:r>
            <a:r>
              <a:rPr lang="en-US" b="1" dirty="0"/>
              <a:t>embryos ~ 2 weeks post impregnation – individual repeats – 72h post radiotracer injection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061D311-1441-F94B-B2DF-7C674A3E69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65598" y="967064"/>
            <a:ext cx="1958058" cy="385221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144A415-E49D-7885-1C22-55AB04C69A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29000" y="967064"/>
            <a:ext cx="1963583" cy="386766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3B91E2B-DC8F-14AC-E945-6947037F7705}"/>
              </a:ext>
            </a:extLst>
          </p:cNvPr>
          <p:cNvSpPr txBox="1"/>
          <p:nvPr/>
        </p:nvSpPr>
        <p:spPr>
          <a:xfrm>
            <a:off x="63132" y="5281773"/>
            <a:ext cx="63513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VHH188 – C57BL/6 carrying C57BL/6 wild-type embryos ~ 2 weeks post impregnation – individual repeats – 72h post radiotracer injection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B5DFEF7-12AA-47B6-F11F-3B2AF0E9FF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2394" y="6167346"/>
            <a:ext cx="1552848" cy="305864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77083FA-EB04-E317-5FEF-6F310BC613C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34883" y="6167347"/>
            <a:ext cx="1552848" cy="305864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00A21FE-7775-F14D-3AD8-85BC9C06458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5433" y="6167347"/>
            <a:ext cx="1572016" cy="309639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8E7653C-DDDE-C0D6-7E61-E863F458E839}"/>
              </a:ext>
            </a:extLst>
          </p:cNvPr>
          <p:cNvSpPr txBox="1"/>
          <p:nvPr/>
        </p:nvSpPr>
        <p:spPr>
          <a:xfrm>
            <a:off x="1465417" y="4782478"/>
            <a:ext cx="1026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/>
              <a:t>Mouse 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7266DA9-523F-65A5-2E68-98583399A69C}"/>
              </a:ext>
            </a:extLst>
          </p:cNvPr>
          <p:cNvSpPr txBox="1"/>
          <p:nvPr/>
        </p:nvSpPr>
        <p:spPr>
          <a:xfrm>
            <a:off x="3718779" y="4782478"/>
            <a:ext cx="1026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/>
              <a:t>Mouse 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CA1F56C-D021-5EC2-551E-34BE9CAA2EE6}"/>
              </a:ext>
            </a:extLst>
          </p:cNvPr>
          <p:cNvSpPr txBox="1"/>
          <p:nvPr/>
        </p:nvSpPr>
        <p:spPr>
          <a:xfrm>
            <a:off x="752476" y="9364046"/>
            <a:ext cx="1026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/>
              <a:t>Mouse 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11FEC47-3280-9AB8-11FD-7B012EA15B29}"/>
              </a:ext>
            </a:extLst>
          </p:cNvPr>
          <p:cNvSpPr txBox="1"/>
          <p:nvPr/>
        </p:nvSpPr>
        <p:spPr>
          <a:xfrm>
            <a:off x="2718436" y="9317189"/>
            <a:ext cx="1026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/>
              <a:t>Mouse 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911B8A6-2616-06A0-F722-F8225322FDC5}"/>
              </a:ext>
            </a:extLst>
          </p:cNvPr>
          <p:cNvSpPr txBox="1"/>
          <p:nvPr/>
        </p:nvSpPr>
        <p:spPr>
          <a:xfrm>
            <a:off x="4920939" y="9309994"/>
            <a:ext cx="1026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/>
              <a:t>Mouse 3</a:t>
            </a:r>
          </a:p>
        </p:txBody>
      </p:sp>
    </p:spTree>
    <p:extLst>
      <p:ext uri="{BB962C8B-B14F-4D97-AF65-F5344CB8AC3E}">
        <p14:creationId xmlns:p14="http://schemas.microsoft.com/office/powerpoint/2010/main" val="17465538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177</Words>
  <Application>Microsoft Office PowerPoint</Application>
  <PresentationFormat>A4 Paper (210x297 mm)</PresentationFormat>
  <Paragraphs>22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Thomas Balligand</dc:creator>
  <cp:lastModifiedBy>Thomas Balligand</cp:lastModifiedBy>
  <cp:revision>10</cp:revision>
  <dcterms:created xsi:type="dcterms:W3CDTF">2025-07-24T09:24:58Z</dcterms:created>
  <dcterms:modified xsi:type="dcterms:W3CDTF">2025-07-24T09:48:26Z</dcterms:modified>
</cp:coreProperties>
</file>