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88" d="100"/>
          <a:sy n="88" d="100"/>
        </p:scale>
        <p:origin x="280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B5AF7-146B-433E-ABFB-BC2A49FA19CD}" type="datetimeFigureOut">
              <a:rPr lang="en-US" smtClean="0"/>
              <a:t>2026-06-18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F523B-BFAF-48B2-B631-9AF89F33C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4058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B5AF7-146B-433E-ABFB-BC2A49FA19CD}" type="datetimeFigureOut">
              <a:rPr lang="en-US" smtClean="0"/>
              <a:t>2026-06-18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F523B-BFAF-48B2-B631-9AF89F33C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232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B5AF7-146B-433E-ABFB-BC2A49FA19CD}" type="datetimeFigureOut">
              <a:rPr lang="en-US" smtClean="0"/>
              <a:t>2026-06-18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F523B-BFAF-48B2-B631-9AF89F33C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323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B5AF7-146B-433E-ABFB-BC2A49FA19CD}" type="datetimeFigureOut">
              <a:rPr lang="en-US" smtClean="0"/>
              <a:t>2026-06-18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F523B-BFAF-48B2-B631-9AF89F33C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106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B5AF7-146B-433E-ABFB-BC2A49FA19CD}" type="datetimeFigureOut">
              <a:rPr lang="en-US" smtClean="0"/>
              <a:t>2026-06-18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F523B-BFAF-48B2-B631-9AF89F33C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153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B5AF7-146B-433E-ABFB-BC2A49FA19CD}" type="datetimeFigureOut">
              <a:rPr lang="en-US" smtClean="0"/>
              <a:t>2026-06-18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F523B-BFAF-48B2-B631-9AF89F33C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9294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B5AF7-146B-433E-ABFB-BC2A49FA19CD}" type="datetimeFigureOut">
              <a:rPr lang="en-US" smtClean="0"/>
              <a:t>2026-06-18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F523B-BFAF-48B2-B631-9AF89F33C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458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B5AF7-146B-433E-ABFB-BC2A49FA19CD}" type="datetimeFigureOut">
              <a:rPr lang="en-US" smtClean="0"/>
              <a:t>2026-06-18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F523B-BFAF-48B2-B631-9AF89F33C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8018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B5AF7-146B-433E-ABFB-BC2A49FA19CD}" type="datetimeFigureOut">
              <a:rPr lang="en-US" smtClean="0"/>
              <a:t>2026-06-18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F523B-BFAF-48B2-B631-9AF89F33C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36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B5AF7-146B-433E-ABFB-BC2A49FA19CD}" type="datetimeFigureOut">
              <a:rPr lang="en-US" smtClean="0"/>
              <a:t>2026-06-18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F523B-BFAF-48B2-B631-9AF89F33C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1846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B5AF7-146B-433E-ABFB-BC2A49FA19CD}" type="datetimeFigureOut">
              <a:rPr lang="en-US" smtClean="0"/>
              <a:t>2026-06-18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F523B-BFAF-48B2-B631-9AF89F33C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599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FB5AF7-146B-433E-ABFB-BC2A49FA19CD}" type="datetimeFigureOut">
              <a:rPr lang="en-US" smtClean="0"/>
              <a:t>2026-06-18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F523B-BFAF-48B2-B631-9AF89F33C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357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tif"/><Relationship Id="rId7" Type="http://schemas.openxmlformats.org/officeDocument/2006/relationships/image" Target="../media/image6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tif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098ED55-7C04-2F59-1C25-D44BADCF1ECA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42" t="6264" r="33966"/>
          <a:stretch>
            <a:fillRect/>
          </a:stretch>
        </p:blipFill>
        <p:spPr>
          <a:xfrm>
            <a:off x="1114072" y="4415234"/>
            <a:ext cx="1056555" cy="1451028"/>
          </a:xfrm>
          <a:prstGeom prst="rect">
            <a:avLst/>
          </a:prstGeom>
        </p:spPr>
      </p:pic>
      <p:grpSp>
        <p:nvGrpSpPr>
          <p:cNvPr id="71" name="Group 70">
            <a:extLst>
              <a:ext uri="{FF2B5EF4-FFF2-40B4-BE49-F238E27FC236}">
                <a16:creationId xmlns:a16="http://schemas.microsoft.com/office/drawing/2014/main" id="{435D9148-1A48-7CB3-C732-764CDDF7F292}"/>
              </a:ext>
            </a:extLst>
          </p:cNvPr>
          <p:cNvGrpSpPr/>
          <p:nvPr/>
        </p:nvGrpSpPr>
        <p:grpSpPr>
          <a:xfrm>
            <a:off x="3714405" y="2325802"/>
            <a:ext cx="2196459" cy="2095070"/>
            <a:chOff x="3714405" y="2325802"/>
            <a:chExt cx="2196459" cy="2095070"/>
          </a:xfrm>
        </p:grpSpPr>
        <p:pic>
          <p:nvPicPr>
            <p:cNvPr id="69" name="Picture 68">
              <a:extLst>
                <a:ext uri="{FF2B5EF4-FFF2-40B4-BE49-F238E27FC236}">
                  <a16:creationId xmlns:a16="http://schemas.microsoft.com/office/drawing/2014/main" id="{6D56186A-A77A-F6D8-23EB-8EC6CFE7BB8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429" t="19006" r="4712" b="21487"/>
            <a:stretch>
              <a:fillRect/>
            </a:stretch>
          </p:blipFill>
          <p:spPr>
            <a:xfrm rot="240000">
              <a:off x="4190802" y="3484872"/>
              <a:ext cx="901537" cy="936000"/>
            </a:xfrm>
            <a:prstGeom prst="rect">
              <a:avLst/>
            </a:prstGeom>
          </p:spPr>
        </p:pic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D873A85A-DA7D-6845-99DD-D0A0BC55127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13155" y="2641034"/>
              <a:ext cx="998534" cy="936000"/>
              <a:chOff x="3902342" y="5519691"/>
              <a:chExt cx="2150387" cy="2015722"/>
            </a:xfrm>
          </p:grpSpPr>
          <p:pic>
            <p:nvPicPr>
              <p:cNvPr id="55" name="Picture 54">
                <a:extLst>
                  <a:ext uri="{FF2B5EF4-FFF2-40B4-BE49-F238E27FC236}">
                    <a16:creationId xmlns:a16="http://schemas.microsoft.com/office/drawing/2014/main" id="{88A097E4-0F60-4145-F6E1-60FDDBD3E9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alphaModFix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8644"/>
              <a:stretch>
                <a:fillRect/>
              </a:stretch>
            </p:blipFill>
            <p:spPr>
              <a:xfrm>
                <a:off x="3902342" y="5519691"/>
                <a:ext cx="2150387" cy="2015722"/>
              </a:xfrm>
              <a:prstGeom prst="rect">
                <a:avLst/>
              </a:prstGeom>
            </p:spPr>
          </p:pic>
          <p:pic>
            <p:nvPicPr>
              <p:cNvPr id="57" name="Picture 56">
                <a:extLst>
                  <a:ext uri="{FF2B5EF4-FFF2-40B4-BE49-F238E27FC236}">
                    <a16:creationId xmlns:a16="http://schemas.microsoft.com/office/drawing/2014/main" id="{4D307072-5227-80B6-88C4-DD96E418B7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alphaModFix/>
              </a:blip>
              <a:srcRect r="79454"/>
              <a:stretch>
                <a:fillRect/>
              </a:stretch>
            </p:blipFill>
            <p:spPr>
              <a:xfrm>
                <a:off x="4062913" y="5637888"/>
                <a:ext cx="451030" cy="1764000"/>
              </a:xfrm>
              <a:prstGeom prst="rect">
                <a:avLst/>
              </a:prstGeom>
            </p:spPr>
          </p:pic>
        </p:grp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98BE07F-4EA9-34B7-BA3D-BD4A325E5168}"/>
                </a:ext>
              </a:extLst>
            </p:cNvPr>
            <p:cNvSpPr txBox="1"/>
            <p:nvPr/>
          </p:nvSpPr>
          <p:spPr>
            <a:xfrm rot="-2700000">
              <a:off x="4288793" y="2462382"/>
              <a:ext cx="39786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+/+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C92E7F1-7784-971B-9A82-A38A7ED9D5CE}"/>
                </a:ext>
              </a:extLst>
            </p:cNvPr>
            <p:cNvSpPr txBox="1"/>
            <p:nvPr/>
          </p:nvSpPr>
          <p:spPr>
            <a:xfrm rot="-2700000">
              <a:off x="4474791" y="2449851"/>
              <a:ext cx="37542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+/</a:t>
              </a:r>
              <a:r>
                <a:rPr lang="en-US" sz="1400" dirty="0"/>
                <a:t>-</a:t>
              </a:r>
              <a:endParaRPr lang="en-US" sz="1200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DF48697-E0D1-0571-26D9-B6E5F785141E}"/>
                </a:ext>
              </a:extLst>
            </p:cNvPr>
            <p:cNvSpPr txBox="1"/>
            <p:nvPr/>
          </p:nvSpPr>
          <p:spPr>
            <a:xfrm rot="-2700000">
              <a:off x="4690921" y="2440327"/>
              <a:ext cx="35298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-</a:t>
              </a:r>
              <a:r>
                <a:rPr lang="en-US" sz="1200" dirty="0"/>
                <a:t>/</a:t>
              </a:r>
              <a:r>
                <a:rPr lang="en-US" sz="1400" dirty="0"/>
                <a:t>-</a:t>
              </a:r>
              <a:endParaRPr lang="en-US" sz="1200" dirty="0"/>
            </a:p>
          </p:txBody>
        </p: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32D4AC77-1C9B-9484-706E-B6EC6A111764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5048789" y="3201364"/>
              <a:ext cx="216000" cy="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C26C141-B280-FE1C-36EE-03D7FF3F6E30}"/>
                </a:ext>
              </a:extLst>
            </p:cNvPr>
            <p:cNvSpPr txBox="1"/>
            <p:nvPr/>
          </p:nvSpPr>
          <p:spPr>
            <a:xfrm>
              <a:off x="5192398" y="3047475"/>
              <a:ext cx="59343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EML3</a:t>
              </a:r>
            </a:p>
          </p:txBody>
        </p: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DD9D0FA7-1C02-E1EE-3F58-90A6BFB60378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5048789" y="3975698"/>
              <a:ext cx="216000" cy="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AFAB46B-38CB-D101-6043-4B53BF1D357A}"/>
                </a:ext>
              </a:extLst>
            </p:cNvPr>
            <p:cNvSpPr txBox="1"/>
            <p:nvPr/>
          </p:nvSpPr>
          <p:spPr>
            <a:xfrm>
              <a:off x="5192398" y="3821810"/>
              <a:ext cx="71846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GAPDH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D1F19F7-E62C-D81D-0F9E-DF0F1C5F8AA6}"/>
                </a:ext>
              </a:extLst>
            </p:cNvPr>
            <p:cNvSpPr txBox="1"/>
            <p:nvPr/>
          </p:nvSpPr>
          <p:spPr>
            <a:xfrm>
              <a:off x="3907288" y="3059204"/>
              <a:ext cx="38183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/>
                <a:t>100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088E8DC7-51B2-24B0-8278-3E50790E92E5}"/>
                </a:ext>
              </a:extLst>
            </p:cNvPr>
            <p:cNvSpPr txBox="1"/>
            <p:nvPr/>
          </p:nvSpPr>
          <p:spPr>
            <a:xfrm>
              <a:off x="3904907" y="2899662"/>
              <a:ext cx="38183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/>
                <a:t>140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7E7B690-761A-BE98-0949-329EE5E68765}"/>
                </a:ext>
              </a:extLst>
            </p:cNvPr>
            <p:cNvSpPr txBox="1"/>
            <p:nvPr/>
          </p:nvSpPr>
          <p:spPr>
            <a:xfrm>
              <a:off x="3902526" y="2775834"/>
              <a:ext cx="38183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/>
                <a:t>180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6E4B18B-C3C2-15A0-DFD4-1689906DE0A0}"/>
                </a:ext>
              </a:extLst>
            </p:cNvPr>
            <p:cNvSpPr txBox="1"/>
            <p:nvPr/>
          </p:nvSpPr>
          <p:spPr>
            <a:xfrm>
              <a:off x="3969201" y="3198544"/>
              <a:ext cx="31611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/>
                <a:t>75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9E661187-739D-96FF-C162-5E3F6DD7210B}"/>
                </a:ext>
              </a:extLst>
            </p:cNvPr>
            <p:cNvSpPr txBox="1"/>
            <p:nvPr/>
          </p:nvSpPr>
          <p:spPr>
            <a:xfrm>
              <a:off x="3714405" y="2325802"/>
              <a:ext cx="3305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G</a:t>
              </a:r>
            </a:p>
          </p:txBody>
        </p: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A23707CF-DF7A-8AAB-3E9E-8EC9F188491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alphaModFix/>
            </a:blip>
            <a:srcRect l="1145" t="11568" r="75859" b="35991"/>
            <a:stretch>
              <a:fillRect/>
            </a:stretch>
          </p:blipFill>
          <p:spPr>
            <a:xfrm rot="240000">
              <a:off x="4211145" y="3804499"/>
              <a:ext cx="197155" cy="549522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41C5DF8-7A59-EAF7-F1FD-9B06F36EFD56}"/>
                </a:ext>
              </a:extLst>
            </p:cNvPr>
            <p:cNvSpPr txBox="1"/>
            <p:nvPr/>
          </p:nvSpPr>
          <p:spPr>
            <a:xfrm>
              <a:off x="3988107" y="3904547"/>
              <a:ext cx="31611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/>
                <a:t>35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E1F10ADA-98A1-484B-4398-FE02BB0A55CC}"/>
                </a:ext>
              </a:extLst>
            </p:cNvPr>
            <p:cNvSpPr txBox="1"/>
            <p:nvPr/>
          </p:nvSpPr>
          <p:spPr>
            <a:xfrm>
              <a:off x="3980893" y="3725276"/>
              <a:ext cx="31611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/>
                <a:t>45</a:t>
              </a: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A5F3E32A-7E55-0A9E-9C01-76AD0E28AED2}"/>
              </a:ext>
            </a:extLst>
          </p:cNvPr>
          <p:cNvSpPr txBox="1"/>
          <p:nvPr/>
        </p:nvSpPr>
        <p:spPr>
          <a:xfrm>
            <a:off x="602562" y="2325802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7A4F7CF7-3C24-B2F3-EC0F-47F4C6891935}"/>
              </a:ext>
            </a:extLst>
          </p:cNvPr>
          <p:cNvCxnSpPr>
            <a:cxnSpLocks/>
          </p:cNvCxnSpPr>
          <p:nvPr/>
        </p:nvCxnSpPr>
        <p:spPr>
          <a:xfrm rot="10800000">
            <a:off x="2134574" y="3185343"/>
            <a:ext cx="216000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E6463066-301D-FB4A-C7D4-F8EEBC5DC4F9}"/>
              </a:ext>
            </a:extLst>
          </p:cNvPr>
          <p:cNvSpPr txBox="1"/>
          <p:nvPr/>
        </p:nvSpPr>
        <p:spPr>
          <a:xfrm>
            <a:off x="2278183" y="3031454"/>
            <a:ext cx="5934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EML3</a:t>
            </a: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9A4401DA-C5EB-5C5C-BBA5-893DC3D851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34" r="35863" b="29666"/>
          <a:stretch>
            <a:fillRect/>
          </a:stretch>
        </p:blipFill>
        <p:spPr>
          <a:xfrm rot="120000">
            <a:off x="987250" y="2685278"/>
            <a:ext cx="1114955" cy="16560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E7481C15-B159-1FB0-D1E9-9C2D64E3E53E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/>
          </a:blip>
          <a:srcRect l="1" t="5478" r="81344" b="14996"/>
          <a:stretch>
            <a:fillRect/>
          </a:stretch>
        </p:blipFill>
        <p:spPr>
          <a:xfrm rot="120000">
            <a:off x="1028176" y="2814931"/>
            <a:ext cx="204232" cy="1544725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77C0198E-7414-21F0-AD5D-11D1C3DBD204}"/>
              </a:ext>
            </a:extLst>
          </p:cNvPr>
          <p:cNvPicPr>
            <a:picLocks noChangeAspect="1"/>
          </p:cNvPicPr>
          <p:nvPr/>
        </p:nvPicPr>
        <p:blipFill>
          <a:blip r:embed="rId9">
            <a:alphaModFix amt="50000"/>
          </a:blip>
          <a:srcRect l="3377" t="16917" r="76607" b="7177"/>
          <a:stretch>
            <a:fillRect/>
          </a:stretch>
        </p:blipFill>
        <p:spPr>
          <a:xfrm>
            <a:off x="976292" y="4414842"/>
            <a:ext cx="250590" cy="1548000"/>
          </a:xfrm>
          <a:prstGeom prst="rect">
            <a:avLst/>
          </a:prstGeom>
        </p:spPr>
      </p:pic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1979B2F5-5A3F-282A-047B-A7DAB5A99D9B}"/>
              </a:ext>
            </a:extLst>
          </p:cNvPr>
          <p:cNvCxnSpPr>
            <a:cxnSpLocks/>
          </p:cNvCxnSpPr>
          <p:nvPr/>
        </p:nvCxnSpPr>
        <p:spPr>
          <a:xfrm rot="10800000">
            <a:off x="2134574" y="5093198"/>
            <a:ext cx="216000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3E31DA04-1128-8F74-61EC-E82F9ADF0AD4}"/>
              </a:ext>
            </a:extLst>
          </p:cNvPr>
          <p:cNvSpPr txBox="1"/>
          <p:nvPr/>
        </p:nvSpPr>
        <p:spPr>
          <a:xfrm>
            <a:off x="2278183" y="4939310"/>
            <a:ext cx="718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GAPDH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3B27239-EB5E-C661-BA57-7C75A2F33F9D}"/>
              </a:ext>
            </a:extLst>
          </p:cNvPr>
          <p:cNvSpPr txBox="1"/>
          <p:nvPr/>
        </p:nvSpPr>
        <p:spPr>
          <a:xfrm rot="18900000">
            <a:off x="1159032" y="2409967"/>
            <a:ext cx="5684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wt</a:t>
            </a:r>
            <a:r>
              <a:rPr lang="en-US" sz="1200" dirty="0"/>
              <a:t>/</a:t>
            </a:r>
            <a:r>
              <a:rPr lang="en-US" sz="1200" dirty="0" err="1"/>
              <a:t>wt</a:t>
            </a:r>
            <a:endParaRPr lang="en-US" sz="120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824A0C3-C1A3-8C6A-09D1-C953C1A21CC8}"/>
              </a:ext>
            </a:extLst>
          </p:cNvPr>
          <p:cNvSpPr txBox="1"/>
          <p:nvPr/>
        </p:nvSpPr>
        <p:spPr>
          <a:xfrm rot="18900000">
            <a:off x="1413774" y="2422666"/>
            <a:ext cx="5246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wt</a:t>
            </a:r>
            <a:r>
              <a:rPr lang="en-US" sz="1200" dirty="0"/>
              <a:t>/</a:t>
            </a:r>
            <a:r>
              <a:rPr lang="en-US" sz="1200" dirty="0" err="1"/>
              <a:t>gt</a:t>
            </a:r>
            <a:endParaRPr lang="en-US" sz="1200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51F6B8C-AF1A-8C1A-8592-D36E93EFA63D}"/>
              </a:ext>
            </a:extLst>
          </p:cNvPr>
          <p:cNvSpPr txBox="1"/>
          <p:nvPr/>
        </p:nvSpPr>
        <p:spPr>
          <a:xfrm rot="18900000">
            <a:off x="1679739" y="2408356"/>
            <a:ext cx="4835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gt</a:t>
            </a:r>
            <a:r>
              <a:rPr lang="en-US" sz="1200" dirty="0"/>
              <a:t>/</a:t>
            </a:r>
            <a:r>
              <a:rPr lang="en-US" sz="1200" dirty="0" err="1"/>
              <a:t>gt</a:t>
            </a:r>
            <a:endParaRPr lang="en-US" sz="1200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A08EDED-3025-1736-ED92-D334CA75A499}"/>
              </a:ext>
            </a:extLst>
          </p:cNvPr>
          <p:cNvSpPr txBox="1"/>
          <p:nvPr/>
        </p:nvSpPr>
        <p:spPr>
          <a:xfrm>
            <a:off x="770283" y="3059505"/>
            <a:ext cx="3818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100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A515CBCA-CE8E-601A-7EC5-22DA18778DB1}"/>
              </a:ext>
            </a:extLst>
          </p:cNvPr>
          <p:cNvSpPr txBox="1"/>
          <p:nvPr/>
        </p:nvSpPr>
        <p:spPr>
          <a:xfrm>
            <a:off x="767902" y="2906357"/>
            <a:ext cx="3818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140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3AA9F40C-E8CE-C224-0B89-1102680F0919}"/>
              </a:ext>
            </a:extLst>
          </p:cNvPr>
          <p:cNvSpPr txBox="1"/>
          <p:nvPr/>
        </p:nvSpPr>
        <p:spPr>
          <a:xfrm>
            <a:off x="765521" y="2772938"/>
            <a:ext cx="3818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180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FDCB0B46-04CC-0041-0A6E-C6F30595E6E8}"/>
              </a:ext>
            </a:extLst>
          </p:cNvPr>
          <p:cNvSpPr txBox="1"/>
          <p:nvPr/>
        </p:nvSpPr>
        <p:spPr>
          <a:xfrm>
            <a:off x="832196" y="3195648"/>
            <a:ext cx="31611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75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668FB6D-25DF-69F7-A65B-95397C77FA1D}"/>
              </a:ext>
            </a:extLst>
          </p:cNvPr>
          <p:cNvSpPr txBox="1"/>
          <p:nvPr/>
        </p:nvSpPr>
        <p:spPr>
          <a:xfrm>
            <a:off x="765521" y="5057671"/>
            <a:ext cx="31611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35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651DA355-30D8-3B73-7756-E74F96F545B2}"/>
              </a:ext>
            </a:extLst>
          </p:cNvPr>
          <p:cNvSpPr txBox="1"/>
          <p:nvPr/>
        </p:nvSpPr>
        <p:spPr>
          <a:xfrm>
            <a:off x="758307" y="4846430"/>
            <a:ext cx="31611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45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824B0EAA-FF41-C938-4DB9-08ABEF834679}"/>
              </a:ext>
            </a:extLst>
          </p:cNvPr>
          <p:cNvSpPr txBox="1"/>
          <p:nvPr/>
        </p:nvSpPr>
        <p:spPr>
          <a:xfrm>
            <a:off x="677075" y="6511525"/>
            <a:ext cx="56090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Figure 1 – Source data 1. </a:t>
            </a:r>
            <a:r>
              <a:rPr lang="en-US" sz="1200" dirty="0"/>
              <a:t>TIFs of images obtained from </a:t>
            </a:r>
            <a:r>
              <a:rPr lang="en-US" sz="1200" dirty="0" err="1"/>
              <a:t>BioRad</a:t>
            </a:r>
            <a:r>
              <a:rPr lang="en-US" sz="1200" dirty="0"/>
              <a:t> </a:t>
            </a:r>
            <a:r>
              <a:rPr lang="en-US" sz="1200" dirty="0" err="1"/>
              <a:t>ChemiDoc</a:t>
            </a:r>
            <a:r>
              <a:rPr lang="en-US" sz="1200" dirty="0"/>
              <a:t> used to prepare Figure 1, panels F and G.</a:t>
            </a:r>
          </a:p>
        </p:txBody>
      </p:sp>
    </p:spTree>
    <p:extLst>
      <p:ext uri="{BB962C8B-B14F-4D97-AF65-F5344CB8AC3E}">
        <p14:creationId xmlns:p14="http://schemas.microsoft.com/office/powerpoint/2010/main" val="1334894791"/>
      </p:ext>
    </p:extLst>
  </p:cSld>
  <p:clrMapOvr>
    <a:masterClrMapping/>
  </p:clrMapOvr>
</p:sld>
</file>

<file path=ppt/theme/theme1.xml><?xml version="1.0" encoding="utf-8"?>
<a:theme xmlns:a="http://schemas.openxmlformats.org/drawingml/2006/main" name="four three ratio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our three ratio" id="{16792E23-B77A-4080-9C06-0B83B5412622}" vid="{DE91DDAD-7784-4643-A1D8-D880780A674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283</TotalTime>
  <Words>55</Words>
  <Application>Microsoft Office PowerPoint</Application>
  <PresentationFormat>On-screen Show (4:3)</PresentationFormat>
  <Paragraphs>25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four three ratio</vt:lpstr>
      <vt:lpstr>PowerPoint Presentation</vt:lpstr>
    </vt:vector>
  </TitlesOfParts>
  <Company>Office 365 for LDI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Isabelle Carrier</dc:creator>
  <cp:lastModifiedBy>Isabelle Carrier</cp:lastModifiedBy>
  <cp:revision>13</cp:revision>
  <dcterms:created xsi:type="dcterms:W3CDTF">2026-06-18T15:51:41Z</dcterms:created>
  <dcterms:modified xsi:type="dcterms:W3CDTF">2026-06-18T20:43:29Z</dcterms:modified>
</cp:coreProperties>
</file>