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CB6F8-EE2E-4CB0-AB18-72FF93408462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769A5-8FF0-4D8D-834A-BC999F27C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48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769A5-8FF0-4D8D-834A-BC999F27CB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76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405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3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06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5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29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5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01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18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9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B5AF7-146B-433E-ABFB-BC2A49FA19CD}" type="datetimeFigureOut">
              <a:rPr lang="en-US" smtClean="0"/>
              <a:t>2026-06-18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F523B-BFAF-48B2-B631-9AF89F33C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5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8B26D88-15E1-9A9A-7662-2E2B7E05A017}"/>
              </a:ext>
            </a:extLst>
          </p:cNvPr>
          <p:cNvGrpSpPr/>
          <p:nvPr/>
        </p:nvGrpSpPr>
        <p:grpSpPr>
          <a:xfrm>
            <a:off x="446158" y="214602"/>
            <a:ext cx="5984133" cy="8693984"/>
            <a:chOff x="446158" y="7773"/>
            <a:chExt cx="5984133" cy="869398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2090CF-F6F8-F7F1-34AB-ECC202E70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9" t="48771" r="57347" b="32846"/>
            <a:stretch>
              <a:fillRect/>
            </a:stretch>
          </p:blipFill>
          <p:spPr>
            <a:xfrm>
              <a:off x="1928347" y="6888139"/>
              <a:ext cx="3394324" cy="113662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1182CF-E023-BE12-2C5E-021AEFDD1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" t="-196" r="58454" b="73815"/>
            <a:stretch>
              <a:fillRect/>
            </a:stretch>
          </p:blipFill>
          <p:spPr>
            <a:xfrm rot="240000">
              <a:off x="1806950" y="5108050"/>
              <a:ext cx="3435178" cy="163109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B9ED276-FB28-F397-37C1-104017EFDDD6}"/>
                </a:ext>
              </a:extLst>
            </p:cNvPr>
            <p:cNvSpPr txBox="1"/>
            <p:nvPr/>
          </p:nvSpPr>
          <p:spPr>
            <a:xfrm>
              <a:off x="2323413" y="4923066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INPUT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887A431-039A-DA4F-5CD3-CC2B8BB094B5}"/>
                </a:ext>
              </a:extLst>
            </p:cNvPr>
            <p:cNvSpPr txBox="1"/>
            <p:nvPr/>
          </p:nvSpPr>
          <p:spPr>
            <a:xfrm>
              <a:off x="3614187" y="4923066"/>
              <a:ext cx="771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EML3 IP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BD230603-8528-BBB1-F575-112D8E3CDEC9}"/>
                </a:ext>
              </a:extLst>
            </p:cNvPr>
            <p:cNvCxnSpPr/>
            <p:nvPr/>
          </p:nvCxnSpPr>
          <p:spPr>
            <a:xfrm>
              <a:off x="2159313" y="6322435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C9029B-18C0-175A-5A50-AB4196DB7DC5}"/>
                </a:ext>
              </a:extLst>
            </p:cNvPr>
            <p:cNvSpPr txBox="1"/>
            <p:nvPr/>
          </p:nvSpPr>
          <p:spPr>
            <a:xfrm>
              <a:off x="1402401" y="6171300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EML3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988682-E782-7A4F-A69C-57D03369D3A3}"/>
                </a:ext>
              </a:extLst>
            </p:cNvPr>
            <p:cNvSpPr txBox="1"/>
            <p:nvPr/>
          </p:nvSpPr>
          <p:spPr>
            <a:xfrm>
              <a:off x="1864144" y="6299042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75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54AB8-A610-A6A3-3DF4-BBEB897BFB04}"/>
                </a:ext>
              </a:extLst>
            </p:cNvPr>
            <p:cNvSpPr txBox="1"/>
            <p:nvPr/>
          </p:nvSpPr>
          <p:spPr>
            <a:xfrm>
              <a:off x="1832885" y="6169023"/>
              <a:ext cx="39145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100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7B4FDB-EFA0-299B-90FA-FD5A1EC89AC5}"/>
                </a:ext>
              </a:extLst>
            </p:cNvPr>
            <p:cNvSpPr txBox="1"/>
            <p:nvPr/>
          </p:nvSpPr>
          <p:spPr>
            <a:xfrm>
              <a:off x="1832885" y="6004482"/>
              <a:ext cx="39145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135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A1528A-C78E-D170-C03F-E5F95E545C6F}"/>
                </a:ext>
              </a:extLst>
            </p:cNvPr>
            <p:cNvCxnSpPr/>
            <p:nvPr/>
          </p:nvCxnSpPr>
          <p:spPr>
            <a:xfrm>
              <a:off x="2164821" y="613439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0A19A15-8A53-77F0-223F-3696419DA295}"/>
                </a:ext>
              </a:extLst>
            </p:cNvPr>
            <p:cNvCxnSpPr/>
            <p:nvPr/>
          </p:nvCxnSpPr>
          <p:spPr>
            <a:xfrm>
              <a:off x="2159155" y="6281937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5CA520B-89CA-0BF8-1658-EE2AE97600DB}"/>
                </a:ext>
              </a:extLst>
            </p:cNvPr>
            <p:cNvCxnSpPr/>
            <p:nvPr/>
          </p:nvCxnSpPr>
          <p:spPr>
            <a:xfrm>
              <a:off x="2156243" y="6415554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1575CA6-F2E1-12B4-E0C3-44EA97AA169B}"/>
                </a:ext>
              </a:extLst>
            </p:cNvPr>
            <p:cNvSpPr txBox="1"/>
            <p:nvPr/>
          </p:nvSpPr>
          <p:spPr>
            <a:xfrm>
              <a:off x="1411462" y="5136739"/>
              <a:ext cx="5052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EML3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85F8FBA-93EB-111E-C749-5CCA5AF214EB}"/>
                </a:ext>
              </a:extLst>
            </p:cNvPr>
            <p:cNvSpPr txBox="1"/>
            <p:nvPr/>
          </p:nvSpPr>
          <p:spPr>
            <a:xfrm>
              <a:off x="1411461" y="5259267"/>
              <a:ext cx="86914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EML3(AAA)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EF61FF-1795-79B8-C154-D9DDA6F38F06}"/>
                </a:ext>
              </a:extLst>
            </p:cNvPr>
            <p:cNvSpPr txBox="1"/>
            <p:nvPr/>
          </p:nvSpPr>
          <p:spPr>
            <a:xfrm>
              <a:off x="1414372" y="5384707"/>
              <a:ext cx="96051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DYNLL1-FLAG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5B10C09-96AD-4A63-C3C7-CDCBF82213CC}"/>
                </a:ext>
              </a:extLst>
            </p:cNvPr>
            <p:cNvSpPr txBox="1"/>
            <p:nvPr/>
          </p:nvSpPr>
          <p:spPr>
            <a:xfrm>
              <a:off x="2410693" y="5131216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692291A-DC0A-70B2-D2A1-074DFB18999D}"/>
                </a:ext>
              </a:extLst>
            </p:cNvPr>
            <p:cNvSpPr txBox="1"/>
            <p:nvPr/>
          </p:nvSpPr>
          <p:spPr>
            <a:xfrm>
              <a:off x="2593185" y="5253759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D8C6794-FDE3-008D-731B-56228B128FAA}"/>
                </a:ext>
              </a:extLst>
            </p:cNvPr>
            <p:cNvSpPr txBox="1"/>
            <p:nvPr/>
          </p:nvSpPr>
          <p:spPr>
            <a:xfrm>
              <a:off x="2409864" y="5387113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C125F3-F50D-3AB8-5AAC-A1447575935B}"/>
                </a:ext>
              </a:extLst>
            </p:cNvPr>
            <p:cNvSpPr txBox="1"/>
            <p:nvPr/>
          </p:nvSpPr>
          <p:spPr>
            <a:xfrm>
              <a:off x="2592356" y="5388435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5489598-8ADF-D1E5-BD82-2750A3991EAF}"/>
                </a:ext>
              </a:extLst>
            </p:cNvPr>
            <p:cNvSpPr txBox="1"/>
            <p:nvPr/>
          </p:nvSpPr>
          <p:spPr>
            <a:xfrm>
              <a:off x="2605241" y="5126605"/>
              <a:ext cx="2279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-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F942DD7-8406-66CE-D1A7-0B41A393D51E}"/>
                </a:ext>
              </a:extLst>
            </p:cNvPr>
            <p:cNvSpPr txBox="1"/>
            <p:nvPr/>
          </p:nvSpPr>
          <p:spPr>
            <a:xfrm>
              <a:off x="2423489" y="5246095"/>
              <a:ext cx="2279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-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5FF507-4704-3ED7-E4DC-3E3756983877}"/>
                </a:ext>
              </a:extLst>
            </p:cNvPr>
            <p:cNvSpPr txBox="1"/>
            <p:nvPr/>
          </p:nvSpPr>
          <p:spPr>
            <a:xfrm>
              <a:off x="3670415" y="5132494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1A8E84A-A4E1-3BFC-477D-DDF9DF88ADF0}"/>
                </a:ext>
              </a:extLst>
            </p:cNvPr>
            <p:cNvSpPr txBox="1"/>
            <p:nvPr/>
          </p:nvSpPr>
          <p:spPr>
            <a:xfrm>
              <a:off x="3852907" y="5252283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4D15116-2000-E9FC-4D02-832D822A2306}"/>
                </a:ext>
              </a:extLst>
            </p:cNvPr>
            <p:cNvSpPr txBox="1"/>
            <p:nvPr/>
          </p:nvSpPr>
          <p:spPr>
            <a:xfrm>
              <a:off x="3669586" y="5388391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4502EB3-9AA9-E265-E981-8C35B390545F}"/>
                </a:ext>
              </a:extLst>
            </p:cNvPr>
            <p:cNvSpPr txBox="1"/>
            <p:nvPr/>
          </p:nvSpPr>
          <p:spPr>
            <a:xfrm>
              <a:off x="3852078" y="5386959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+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4755A89-7070-6DE6-3C06-124FE3245FF0}"/>
                </a:ext>
              </a:extLst>
            </p:cNvPr>
            <p:cNvSpPr txBox="1"/>
            <p:nvPr/>
          </p:nvSpPr>
          <p:spPr>
            <a:xfrm>
              <a:off x="3864963" y="5125129"/>
              <a:ext cx="2279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-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F86E147-D71D-0437-C877-08AC6AD5D363}"/>
                </a:ext>
              </a:extLst>
            </p:cNvPr>
            <p:cNvSpPr txBox="1"/>
            <p:nvPr/>
          </p:nvSpPr>
          <p:spPr>
            <a:xfrm>
              <a:off x="3683211" y="5247373"/>
              <a:ext cx="2279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-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31915FA8-6610-7E10-7CCB-C57A9BB667B4}"/>
                </a:ext>
              </a:extLst>
            </p:cNvPr>
            <p:cNvCxnSpPr/>
            <p:nvPr/>
          </p:nvCxnSpPr>
          <p:spPr>
            <a:xfrm>
              <a:off x="2157241" y="7592622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86C2A18-510B-4CB8-814D-53BD72144B1E}"/>
                </a:ext>
              </a:extLst>
            </p:cNvPr>
            <p:cNvSpPr txBox="1"/>
            <p:nvPr/>
          </p:nvSpPr>
          <p:spPr>
            <a:xfrm>
              <a:off x="1337211" y="7441487"/>
              <a:ext cx="737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DYNLL1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0CE49D2-0A7F-60CD-107A-1287D940E6A3}"/>
                </a:ext>
              </a:extLst>
            </p:cNvPr>
            <p:cNvSpPr txBox="1"/>
            <p:nvPr/>
          </p:nvSpPr>
          <p:spPr>
            <a:xfrm>
              <a:off x="1930048" y="7655540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11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EB53A06-19BB-4911-E625-DD1A72DADB62}"/>
                </a:ext>
              </a:extLst>
            </p:cNvPr>
            <p:cNvCxnSpPr/>
            <p:nvPr/>
          </p:nvCxnSpPr>
          <p:spPr>
            <a:xfrm>
              <a:off x="2176374" y="7769888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E7B0D-C438-E6B3-0E95-975A4D102FB7}"/>
                </a:ext>
              </a:extLst>
            </p:cNvPr>
            <p:cNvCxnSpPr/>
            <p:nvPr/>
          </p:nvCxnSpPr>
          <p:spPr>
            <a:xfrm>
              <a:off x="2185103" y="7469329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0626E3A-D7B9-01B8-9321-74E08A5D6D23}"/>
                </a:ext>
              </a:extLst>
            </p:cNvPr>
            <p:cNvCxnSpPr/>
            <p:nvPr/>
          </p:nvCxnSpPr>
          <p:spPr>
            <a:xfrm>
              <a:off x="2181357" y="763938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BF4A56D-783F-926C-0AFE-B6667E5E15E2}"/>
                </a:ext>
              </a:extLst>
            </p:cNvPr>
            <p:cNvSpPr txBox="1"/>
            <p:nvPr/>
          </p:nvSpPr>
          <p:spPr>
            <a:xfrm>
              <a:off x="1918146" y="7512424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17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38E0E00-2CA6-598F-77F4-B2209AA265FD}"/>
                </a:ext>
              </a:extLst>
            </p:cNvPr>
            <p:cNvSpPr txBox="1"/>
            <p:nvPr/>
          </p:nvSpPr>
          <p:spPr>
            <a:xfrm>
              <a:off x="1918146" y="7335335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20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9CA6CC5-397C-BBBB-4993-7EC64F3750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54" t="48408" r="17303" b="31346"/>
            <a:stretch>
              <a:fillRect/>
            </a:stretch>
          </p:blipFill>
          <p:spPr>
            <a:xfrm>
              <a:off x="2165879" y="398743"/>
              <a:ext cx="2801586" cy="1388496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DEE669D-B8F9-2A1D-7E4E-291BEA07A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06" t="67548" r="21852" b="19608"/>
            <a:stretch>
              <a:fillRect/>
            </a:stretch>
          </p:blipFill>
          <p:spPr>
            <a:xfrm rot="60000">
              <a:off x="2027460" y="2819429"/>
              <a:ext cx="2845330" cy="828000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98902E7-0D3A-1B1E-CB03-7B443D981FDC}"/>
                </a:ext>
              </a:extLst>
            </p:cNvPr>
            <p:cNvSpPr txBox="1"/>
            <p:nvPr/>
          </p:nvSpPr>
          <p:spPr>
            <a:xfrm>
              <a:off x="2537481" y="7773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INPUT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45BBBFE-66CB-C420-969E-C38F86BFE397}"/>
                </a:ext>
              </a:extLst>
            </p:cNvPr>
            <p:cNvSpPr txBox="1"/>
            <p:nvPr/>
          </p:nvSpPr>
          <p:spPr>
            <a:xfrm>
              <a:off x="3103940" y="7773"/>
              <a:ext cx="771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EML3 IP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25EE234-9FE1-095F-9202-3A2D74317E1F}"/>
                </a:ext>
              </a:extLst>
            </p:cNvPr>
            <p:cNvSpPr txBox="1"/>
            <p:nvPr/>
          </p:nvSpPr>
          <p:spPr>
            <a:xfrm>
              <a:off x="1660882" y="185549"/>
              <a:ext cx="5052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EML3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1E620BD-FB74-3E14-0E24-FCA3C41397D1}"/>
                </a:ext>
              </a:extLst>
            </p:cNvPr>
            <p:cNvSpPr txBox="1"/>
            <p:nvPr/>
          </p:nvSpPr>
          <p:spPr>
            <a:xfrm>
              <a:off x="1663635" y="412735"/>
              <a:ext cx="9557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YWHAE-FLAG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BF79D4D-EC4A-7FE7-5AA1-1627562E3B9A}"/>
                </a:ext>
              </a:extLst>
            </p:cNvPr>
            <p:cNvSpPr txBox="1"/>
            <p:nvPr/>
          </p:nvSpPr>
          <p:spPr>
            <a:xfrm>
              <a:off x="1661038" y="298563"/>
              <a:ext cx="96051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DYNLL1-FLAG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E7D263F-74C3-67C3-776A-5FAACFBC5CE8}"/>
                </a:ext>
              </a:extLst>
            </p:cNvPr>
            <p:cNvSpPr txBox="1"/>
            <p:nvPr/>
          </p:nvSpPr>
          <p:spPr>
            <a:xfrm>
              <a:off x="1670585" y="518478"/>
              <a:ext cx="54694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ROM1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F219D17-A97A-5BAE-6C2E-0E791A2CE7E5}"/>
                </a:ext>
              </a:extLst>
            </p:cNvPr>
            <p:cNvGrpSpPr/>
            <p:nvPr/>
          </p:nvGrpSpPr>
          <p:grpSpPr>
            <a:xfrm>
              <a:off x="2490236" y="175415"/>
              <a:ext cx="732755" cy="603565"/>
              <a:chOff x="2490236" y="338702"/>
              <a:chExt cx="732755" cy="603565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B5C5D51-7F09-3F43-3FEF-DB69413CF663}"/>
                  </a:ext>
                </a:extLst>
              </p:cNvPr>
              <p:cNvSpPr txBox="1"/>
              <p:nvPr/>
            </p:nvSpPr>
            <p:spPr>
              <a:xfrm>
                <a:off x="2490236" y="34050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40E1E5E6-FEBA-BC13-2312-9ECBBE684687}"/>
                  </a:ext>
                </a:extLst>
              </p:cNvPr>
              <p:cNvSpPr txBox="1"/>
              <p:nvPr/>
            </p:nvSpPr>
            <p:spPr>
              <a:xfrm>
                <a:off x="2967793" y="457800"/>
                <a:ext cx="255198" cy="287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5A04D4D-A5DF-C18D-8AA9-19645C6B1D02}"/>
                  </a:ext>
                </a:extLst>
              </p:cNvPr>
              <p:cNvSpPr txBox="1"/>
              <p:nvPr/>
            </p:nvSpPr>
            <p:spPr>
              <a:xfrm>
                <a:off x="2967793" y="569066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DA37E38-EF5D-A2F5-BA44-7B8D58F64621}"/>
                  </a:ext>
                </a:extLst>
              </p:cNvPr>
              <p:cNvSpPr txBox="1"/>
              <p:nvPr/>
            </p:nvSpPr>
            <p:spPr>
              <a:xfrm>
                <a:off x="2648926" y="57038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6885B9D9-86C1-368A-DB66-F797F98532A5}"/>
                  </a:ext>
                </a:extLst>
              </p:cNvPr>
              <p:cNvSpPr txBox="1"/>
              <p:nvPr/>
            </p:nvSpPr>
            <p:spPr>
              <a:xfrm>
                <a:off x="2981418" y="338702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A9D288F-D674-89E5-B7D8-FAD5958198F1}"/>
                  </a:ext>
                </a:extLst>
              </p:cNvPr>
              <p:cNvSpPr txBox="1"/>
              <p:nvPr/>
            </p:nvSpPr>
            <p:spPr>
              <a:xfrm>
                <a:off x="2820798" y="450656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A45CDFC-3E81-E8D7-8387-6AD71CBF0588}"/>
                  </a:ext>
                </a:extLst>
              </p:cNvPr>
              <p:cNvSpPr txBox="1"/>
              <p:nvPr/>
            </p:nvSpPr>
            <p:spPr>
              <a:xfrm>
                <a:off x="2648926" y="34143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B874E62-1907-6F8C-C493-55534B2D6A62}"/>
                  </a:ext>
                </a:extLst>
              </p:cNvPr>
              <p:cNvSpPr txBox="1"/>
              <p:nvPr/>
            </p:nvSpPr>
            <p:spPr>
              <a:xfrm>
                <a:off x="2807173" y="34236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1822DB5B-61B0-784E-E7BD-4B3661AB51C1}"/>
                  </a:ext>
                </a:extLst>
              </p:cNvPr>
              <p:cNvSpPr txBox="1"/>
              <p:nvPr/>
            </p:nvSpPr>
            <p:spPr>
              <a:xfrm>
                <a:off x="2490236" y="457441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3108B9B-D8AD-2CA9-96C0-6BC2D3EFDDE6}"/>
                  </a:ext>
                </a:extLst>
              </p:cNvPr>
              <p:cNvSpPr txBox="1"/>
              <p:nvPr/>
            </p:nvSpPr>
            <p:spPr>
              <a:xfrm>
                <a:off x="2662551" y="451678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42073CC-4849-7584-510A-8A85E12F7C75}"/>
                  </a:ext>
                </a:extLst>
              </p:cNvPr>
              <p:cNvSpPr txBox="1"/>
              <p:nvPr/>
            </p:nvSpPr>
            <p:spPr>
              <a:xfrm>
                <a:off x="2820798" y="563874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D275898-B22F-DC4B-8FAC-DEEBED97D025}"/>
                  </a:ext>
                </a:extLst>
              </p:cNvPr>
              <p:cNvSpPr txBox="1"/>
              <p:nvPr/>
            </p:nvSpPr>
            <p:spPr>
              <a:xfrm>
                <a:off x="2503861" y="566557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7073D45-A848-CC50-B6B6-21241279041E}"/>
                  </a:ext>
                </a:extLst>
              </p:cNvPr>
              <p:cNvSpPr txBox="1"/>
              <p:nvPr/>
            </p:nvSpPr>
            <p:spPr>
              <a:xfrm>
                <a:off x="2503861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5C91289-CB8D-4566-BAF2-F5EFC44EC406}"/>
                  </a:ext>
                </a:extLst>
              </p:cNvPr>
              <p:cNvSpPr txBox="1"/>
              <p:nvPr/>
            </p:nvSpPr>
            <p:spPr>
              <a:xfrm>
                <a:off x="2662551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53D313D4-8149-7917-CFFF-9059AFC518FF}"/>
                  </a:ext>
                </a:extLst>
              </p:cNvPr>
              <p:cNvSpPr txBox="1"/>
              <p:nvPr/>
            </p:nvSpPr>
            <p:spPr>
              <a:xfrm>
                <a:off x="2981418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73A78D9-4BC1-7CEC-55DA-9D70E96C9DD4}"/>
                  </a:ext>
                </a:extLst>
              </p:cNvPr>
              <p:cNvSpPr txBox="1"/>
              <p:nvPr/>
            </p:nvSpPr>
            <p:spPr>
              <a:xfrm>
                <a:off x="2807173" y="680657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FF3A73C1-A7FC-C3E6-8F48-B7F92FB1F309}"/>
                </a:ext>
              </a:extLst>
            </p:cNvPr>
            <p:cNvGrpSpPr/>
            <p:nvPr/>
          </p:nvGrpSpPr>
          <p:grpSpPr>
            <a:xfrm>
              <a:off x="3121598" y="177136"/>
              <a:ext cx="732755" cy="603565"/>
              <a:chOff x="2490236" y="338702"/>
              <a:chExt cx="732755" cy="603565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1EA8DCE8-130A-8EE6-0D82-E06C1B0E6711}"/>
                  </a:ext>
                </a:extLst>
              </p:cNvPr>
              <p:cNvSpPr txBox="1"/>
              <p:nvPr/>
            </p:nvSpPr>
            <p:spPr>
              <a:xfrm>
                <a:off x="2490236" y="34050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F7B825-5D5D-DD36-19DA-6E10016773A3}"/>
                  </a:ext>
                </a:extLst>
              </p:cNvPr>
              <p:cNvSpPr txBox="1"/>
              <p:nvPr/>
            </p:nvSpPr>
            <p:spPr>
              <a:xfrm>
                <a:off x="2967793" y="457800"/>
                <a:ext cx="255198" cy="287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BE41175-0861-5082-02B0-FB2A56BDC1EE}"/>
                  </a:ext>
                </a:extLst>
              </p:cNvPr>
              <p:cNvSpPr txBox="1"/>
              <p:nvPr/>
            </p:nvSpPr>
            <p:spPr>
              <a:xfrm>
                <a:off x="2967793" y="569066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023F32F-68AC-2478-8D29-E2119FEE3FAE}"/>
                  </a:ext>
                </a:extLst>
              </p:cNvPr>
              <p:cNvSpPr txBox="1"/>
              <p:nvPr/>
            </p:nvSpPr>
            <p:spPr>
              <a:xfrm>
                <a:off x="2648926" y="57038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1D1F6E0B-9DC3-30EF-10CF-05CC4F15C280}"/>
                  </a:ext>
                </a:extLst>
              </p:cNvPr>
              <p:cNvSpPr txBox="1"/>
              <p:nvPr/>
            </p:nvSpPr>
            <p:spPr>
              <a:xfrm>
                <a:off x="2981418" y="338702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4F58B2C-50BE-3DA3-D246-64F3083FB27E}"/>
                  </a:ext>
                </a:extLst>
              </p:cNvPr>
              <p:cNvSpPr txBox="1"/>
              <p:nvPr/>
            </p:nvSpPr>
            <p:spPr>
              <a:xfrm>
                <a:off x="2820798" y="450656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5F15D228-491B-F291-6E30-57A54A699E25}"/>
                  </a:ext>
                </a:extLst>
              </p:cNvPr>
              <p:cNvSpPr txBox="1"/>
              <p:nvPr/>
            </p:nvSpPr>
            <p:spPr>
              <a:xfrm>
                <a:off x="2648926" y="34143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69C3A25-68AA-FE43-1A97-92FB723CD9BF}"/>
                  </a:ext>
                </a:extLst>
              </p:cNvPr>
              <p:cNvSpPr txBox="1"/>
              <p:nvPr/>
            </p:nvSpPr>
            <p:spPr>
              <a:xfrm>
                <a:off x="2807173" y="342368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F3CEF38-6E26-F7B5-61D7-0165A43053E3}"/>
                  </a:ext>
                </a:extLst>
              </p:cNvPr>
              <p:cNvSpPr txBox="1"/>
              <p:nvPr/>
            </p:nvSpPr>
            <p:spPr>
              <a:xfrm>
                <a:off x="2490236" y="457441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C191A2B1-8743-9C56-5F86-7945A75D720D}"/>
                  </a:ext>
                </a:extLst>
              </p:cNvPr>
              <p:cNvSpPr txBox="1"/>
              <p:nvPr/>
            </p:nvSpPr>
            <p:spPr>
              <a:xfrm>
                <a:off x="2662551" y="451678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A1C5F43C-5E92-6FAC-C567-4F5C667672F2}"/>
                  </a:ext>
                </a:extLst>
              </p:cNvPr>
              <p:cNvSpPr txBox="1"/>
              <p:nvPr/>
            </p:nvSpPr>
            <p:spPr>
              <a:xfrm>
                <a:off x="2820798" y="563874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2975ED9-B22F-CB0F-3808-5E0C300C8013}"/>
                  </a:ext>
                </a:extLst>
              </p:cNvPr>
              <p:cNvSpPr txBox="1"/>
              <p:nvPr/>
            </p:nvSpPr>
            <p:spPr>
              <a:xfrm>
                <a:off x="2503861" y="566557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9BC8D643-B068-1FC2-5410-AF219D929E81}"/>
                  </a:ext>
                </a:extLst>
              </p:cNvPr>
              <p:cNvSpPr txBox="1"/>
              <p:nvPr/>
            </p:nvSpPr>
            <p:spPr>
              <a:xfrm>
                <a:off x="2503861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15ED3D47-764C-B5AA-03E5-E7FAC29D07E6}"/>
                  </a:ext>
                </a:extLst>
              </p:cNvPr>
              <p:cNvSpPr txBox="1"/>
              <p:nvPr/>
            </p:nvSpPr>
            <p:spPr>
              <a:xfrm>
                <a:off x="2662551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0BFAB7AC-541F-86E9-B1F6-CBDDD5C73288}"/>
                  </a:ext>
                </a:extLst>
              </p:cNvPr>
              <p:cNvSpPr txBox="1"/>
              <p:nvPr/>
            </p:nvSpPr>
            <p:spPr>
              <a:xfrm>
                <a:off x="2981418" y="674051"/>
                <a:ext cx="2279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-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F55FA2F3-34C7-5AF1-4FA1-88731AF1B598}"/>
                  </a:ext>
                </a:extLst>
              </p:cNvPr>
              <p:cNvSpPr txBox="1"/>
              <p:nvPr/>
            </p:nvSpPr>
            <p:spPr>
              <a:xfrm>
                <a:off x="2807173" y="680657"/>
                <a:ext cx="2551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+</a:t>
                </a:r>
              </a:p>
            </p:txBody>
          </p:sp>
        </p:grpSp>
        <p:cxnSp>
          <p:nvCxnSpPr>
            <p:cNvPr id="100" name="Straight Arrow Connector 99">
              <a:extLst>
                <a:ext uri="{FF2B5EF4-FFF2-40B4-BE49-F238E27FC236}">
                  <a16:creationId xmlns:a16="http://schemas.microsoft.com/office/drawing/2014/main" id="{53866D16-6E1F-03CC-993B-162EE11F0D17}"/>
                </a:ext>
              </a:extLst>
            </p:cNvPr>
            <p:cNvCxnSpPr/>
            <p:nvPr/>
          </p:nvCxnSpPr>
          <p:spPr>
            <a:xfrm>
              <a:off x="2322970" y="1377443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C52B048D-5806-97AC-EA67-7744B6EB56D4}"/>
                </a:ext>
              </a:extLst>
            </p:cNvPr>
            <p:cNvSpPr txBox="1"/>
            <p:nvPr/>
          </p:nvSpPr>
          <p:spPr>
            <a:xfrm>
              <a:off x="1575854" y="1226308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EML3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22AA37BC-673A-1311-AE77-75409C87891C}"/>
                </a:ext>
              </a:extLst>
            </p:cNvPr>
            <p:cNvSpPr txBox="1"/>
            <p:nvPr/>
          </p:nvSpPr>
          <p:spPr>
            <a:xfrm>
              <a:off x="2082970" y="1358282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75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6CECADF-D2C4-8E92-DDB6-A74881DCA1B9}"/>
                </a:ext>
              </a:extLst>
            </p:cNvPr>
            <p:cNvSpPr txBox="1"/>
            <p:nvPr/>
          </p:nvSpPr>
          <p:spPr>
            <a:xfrm>
              <a:off x="2020452" y="1220147"/>
              <a:ext cx="39145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100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3C5EF95-70B4-D3B9-F76C-4F26D76F610F}"/>
                </a:ext>
              </a:extLst>
            </p:cNvPr>
            <p:cNvSpPr txBox="1"/>
            <p:nvPr/>
          </p:nvSpPr>
          <p:spPr>
            <a:xfrm>
              <a:off x="2008892" y="1099755"/>
              <a:ext cx="39145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135</a:t>
              </a: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EF7F07E-E8C6-06DB-5B82-3BEF52327404}"/>
                </a:ext>
              </a:extLst>
            </p:cNvPr>
            <p:cNvCxnSpPr/>
            <p:nvPr/>
          </p:nvCxnSpPr>
          <p:spPr>
            <a:xfrm>
              <a:off x="2331018" y="1224960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7A39ED1F-E8FC-DBCD-10FD-25E8884F379E}"/>
                </a:ext>
              </a:extLst>
            </p:cNvPr>
            <p:cNvCxnSpPr/>
            <p:nvPr/>
          </p:nvCxnSpPr>
          <p:spPr>
            <a:xfrm>
              <a:off x="2338052" y="1347105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24F5F78A-F4B2-EAED-B907-0EA24943854E}"/>
                </a:ext>
              </a:extLst>
            </p:cNvPr>
            <p:cNvCxnSpPr/>
            <p:nvPr/>
          </p:nvCxnSpPr>
          <p:spPr>
            <a:xfrm>
              <a:off x="2347840" y="147310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0C84ECE8-B5AE-A980-BEAE-2DD78C6C9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82" t="77466" r="18056" b="7937"/>
            <a:stretch>
              <a:fillRect/>
            </a:stretch>
          </p:blipFill>
          <p:spPr>
            <a:xfrm rot="180000">
              <a:off x="2182915" y="1845341"/>
              <a:ext cx="2639927" cy="936000"/>
            </a:xfrm>
            <a:prstGeom prst="rect">
              <a:avLst/>
            </a:prstGeom>
          </p:spPr>
        </p:pic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C35E54B6-2AC8-8EA0-7A21-94D72466C2E3}"/>
                </a:ext>
              </a:extLst>
            </p:cNvPr>
            <p:cNvCxnSpPr/>
            <p:nvPr/>
          </p:nvCxnSpPr>
          <p:spPr>
            <a:xfrm>
              <a:off x="2005231" y="2336592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33229FB9-AF9F-ED60-23A7-3099EC60F4FC}"/>
                </a:ext>
              </a:extLst>
            </p:cNvPr>
            <p:cNvSpPr txBox="1"/>
            <p:nvPr/>
          </p:nvSpPr>
          <p:spPr>
            <a:xfrm>
              <a:off x="1348409" y="2185457"/>
              <a:ext cx="737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DYNLL1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86BD3E22-2933-A605-1EE9-F3DE7EB9EABD}"/>
                </a:ext>
              </a:extLst>
            </p:cNvPr>
            <p:cNvSpPr txBox="1"/>
            <p:nvPr/>
          </p:nvSpPr>
          <p:spPr>
            <a:xfrm>
              <a:off x="2137754" y="2367751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11</a:t>
              </a: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3455142-F58C-C3C7-C2A6-9A15E6B49696}"/>
                </a:ext>
              </a:extLst>
            </p:cNvPr>
            <p:cNvCxnSpPr/>
            <p:nvPr/>
          </p:nvCxnSpPr>
          <p:spPr>
            <a:xfrm>
              <a:off x="2378850" y="248222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96646E5-DD12-4604-E1B1-D516CADB720D}"/>
                </a:ext>
              </a:extLst>
            </p:cNvPr>
            <p:cNvCxnSpPr/>
            <p:nvPr/>
          </p:nvCxnSpPr>
          <p:spPr>
            <a:xfrm>
              <a:off x="2378757" y="2249803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D2DC616-7D26-2789-5005-31662AB40AE7}"/>
                </a:ext>
              </a:extLst>
            </p:cNvPr>
            <p:cNvCxnSpPr/>
            <p:nvPr/>
          </p:nvCxnSpPr>
          <p:spPr>
            <a:xfrm>
              <a:off x="2377807" y="235955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6D17170-13DB-6017-31BF-5FC577B31FF2}"/>
                </a:ext>
              </a:extLst>
            </p:cNvPr>
            <p:cNvSpPr txBox="1"/>
            <p:nvPr/>
          </p:nvSpPr>
          <p:spPr>
            <a:xfrm>
              <a:off x="2139063" y="2246534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17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4B56BA6B-68DA-D736-3412-9DA8C67E67EB}"/>
                </a:ext>
              </a:extLst>
            </p:cNvPr>
            <p:cNvSpPr txBox="1"/>
            <p:nvPr/>
          </p:nvSpPr>
          <p:spPr>
            <a:xfrm>
              <a:off x="2139219" y="2116489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20</a:t>
              </a:r>
            </a:p>
          </p:txBody>
        </p: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5809F148-E950-3E07-81A8-2293CC4E1CA2}"/>
                </a:ext>
              </a:extLst>
            </p:cNvPr>
            <p:cNvCxnSpPr/>
            <p:nvPr/>
          </p:nvCxnSpPr>
          <p:spPr>
            <a:xfrm>
              <a:off x="2016818" y="3267487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60CDE2E-DEF4-60CF-FED7-F0A98D3D35AF}"/>
                </a:ext>
              </a:extLst>
            </p:cNvPr>
            <p:cNvSpPr txBox="1"/>
            <p:nvPr/>
          </p:nvSpPr>
          <p:spPr>
            <a:xfrm>
              <a:off x="944858" y="3116352"/>
              <a:ext cx="11659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YWHAE-FLAG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90F3CF37-6061-F66D-4B94-8CD55AF1BD03}"/>
                </a:ext>
              </a:extLst>
            </p:cNvPr>
            <p:cNvSpPr txBox="1"/>
            <p:nvPr/>
          </p:nvSpPr>
          <p:spPr>
            <a:xfrm>
              <a:off x="2136758" y="3344458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25</a:t>
              </a: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73442B55-2C06-1233-3C6B-886360376A7A}"/>
                </a:ext>
              </a:extLst>
            </p:cNvPr>
            <p:cNvCxnSpPr/>
            <p:nvPr/>
          </p:nvCxnSpPr>
          <p:spPr>
            <a:xfrm>
              <a:off x="2380133" y="3472453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8B7A60AD-3B78-2444-417D-2ED017206D3C}"/>
                </a:ext>
              </a:extLst>
            </p:cNvPr>
            <p:cNvCxnSpPr/>
            <p:nvPr/>
          </p:nvCxnSpPr>
          <p:spPr>
            <a:xfrm>
              <a:off x="2380040" y="3168014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0890103E-A83F-857F-460B-FA1CC4D754E7}"/>
                </a:ext>
              </a:extLst>
            </p:cNvPr>
            <p:cNvCxnSpPr/>
            <p:nvPr/>
          </p:nvCxnSpPr>
          <p:spPr>
            <a:xfrm>
              <a:off x="2379090" y="3313286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7759F7C9-3F14-B6E0-F001-DB40797C92F6}"/>
                </a:ext>
              </a:extLst>
            </p:cNvPr>
            <p:cNvSpPr txBox="1"/>
            <p:nvPr/>
          </p:nvSpPr>
          <p:spPr>
            <a:xfrm>
              <a:off x="2125176" y="3185010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35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A96629B7-F619-19FE-3EB3-FEDCA1863C82}"/>
                </a:ext>
              </a:extLst>
            </p:cNvPr>
            <p:cNvSpPr txBox="1"/>
            <p:nvPr/>
          </p:nvSpPr>
          <p:spPr>
            <a:xfrm>
              <a:off x="2128809" y="3036877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48</a:t>
              </a:r>
            </a:p>
          </p:txBody>
        </p:sp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082C539D-4453-FB3A-2D7E-A3A77CCF3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4030"/>
            <a:stretch>
              <a:fillRect/>
            </a:stretch>
          </p:blipFill>
          <p:spPr>
            <a:xfrm>
              <a:off x="2027004" y="3706209"/>
              <a:ext cx="2822442" cy="792000"/>
            </a:xfrm>
            <a:prstGeom prst="rect">
              <a:avLst/>
            </a:prstGeom>
          </p:spPr>
        </p:pic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7F756575-691B-DD5A-0732-3C995789AA7D}"/>
                </a:ext>
              </a:extLst>
            </p:cNvPr>
            <p:cNvCxnSpPr/>
            <p:nvPr/>
          </p:nvCxnSpPr>
          <p:spPr>
            <a:xfrm>
              <a:off x="1998285" y="4222156"/>
              <a:ext cx="216000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9843CF2E-2962-1D30-857A-31CC099FD9CD}"/>
                </a:ext>
              </a:extLst>
            </p:cNvPr>
            <p:cNvSpPr txBox="1"/>
            <p:nvPr/>
          </p:nvSpPr>
          <p:spPr>
            <a:xfrm>
              <a:off x="1445446" y="4066259"/>
              <a:ext cx="644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ROM1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5EFADD92-2865-7D7F-19EF-768B93BD5097}"/>
                </a:ext>
              </a:extLst>
            </p:cNvPr>
            <p:cNvSpPr txBox="1"/>
            <p:nvPr/>
          </p:nvSpPr>
          <p:spPr>
            <a:xfrm>
              <a:off x="2149182" y="4291984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25</a:t>
              </a:r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260EC0A3-8DC9-022A-4F01-8975228C6B3C}"/>
                </a:ext>
              </a:extLst>
            </p:cNvPr>
            <p:cNvCxnSpPr/>
            <p:nvPr/>
          </p:nvCxnSpPr>
          <p:spPr>
            <a:xfrm>
              <a:off x="2392557" y="4415217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E4151CAF-AFBE-E11C-D5F0-6A6876ACF7CF}"/>
                </a:ext>
              </a:extLst>
            </p:cNvPr>
            <p:cNvCxnSpPr/>
            <p:nvPr/>
          </p:nvCxnSpPr>
          <p:spPr>
            <a:xfrm>
              <a:off x="2392464" y="4120302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C693796-6351-9334-F56B-F45CFDF663ED}"/>
                </a:ext>
              </a:extLst>
            </p:cNvPr>
            <p:cNvCxnSpPr/>
            <p:nvPr/>
          </p:nvCxnSpPr>
          <p:spPr>
            <a:xfrm>
              <a:off x="2391514" y="4265574"/>
              <a:ext cx="64066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36167B56-778B-4882-EBFF-F78F55DC4B3F}"/>
                </a:ext>
              </a:extLst>
            </p:cNvPr>
            <p:cNvSpPr txBox="1"/>
            <p:nvPr/>
          </p:nvSpPr>
          <p:spPr>
            <a:xfrm>
              <a:off x="2137600" y="4137298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35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22EDBC-94EC-2634-8626-17BD02FF8A6A}"/>
                </a:ext>
              </a:extLst>
            </p:cNvPr>
            <p:cNvSpPr txBox="1"/>
            <p:nvPr/>
          </p:nvSpPr>
          <p:spPr>
            <a:xfrm>
              <a:off x="2141233" y="3989165"/>
              <a:ext cx="3225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48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5B6F181C-6A6A-595C-B21A-E5B080A2B8E4}"/>
                </a:ext>
              </a:extLst>
            </p:cNvPr>
            <p:cNvSpPr txBox="1"/>
            <p:nvPr/>
          </p:nvSpPr>
          <p:spPr>
            <a:xfrm>
              <a:off x="961367" y="161661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A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7C4E967-06F1-B77B-2C05-7F3772990A1C}"/>
                </a:ext>
              </a:extLst>
            </p:cNvPr>
            <p:cNvSpPr txBox="1"/>
            <p:nvPr/>
          </p:nvSpPr>
          <p:spPr>
            <a:xfrm>
              <a:off x="961367" y="4845985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B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239BEAA-6B3E-4671-6782-66E5EE3D6983}"/>
                </a:ext>
              </a:extLst>
            </p:cNvPr>
            <p:cNvSpPr txBox="1"/>
            <p:nvPr/>
          </p:nvSpPr>
          <p:spPr>
            <a:xfrm>
              <a:off x="446158" y="8424758"/>
              <a:ext cx="59841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Figure 7 – Source Data 1. </a:t>
              </a:r>
              <a:r>
                <a:rPr lang="en-US" sz="1200" dirty="0"/>
                <a:t>Original scans of films used to prepare Figure 7, panels A and B.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1075944"/>
      </p:ext>
    </p:extLst>
  </p:cSld>
  <p:clrMapOvr>
    <a:masterClrMapping/>
  </p:clrMapOvr>
</p:sld>
</file>

<file path=ppt/theme/theme1.xml><?xml version="1.0" encoding="utf-8"?>
<a:theme xmlns:a="http://schemas.openxmlformats.org/drawingml/2006/main" name="four three rati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ur three ratio" id="{16792E23-B77A-4080-9C06-0B83B5412622}" vid="{DE91DDAD-7784-4643-A1D8-D880780A67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1292</TotalTime>
  <Words>109</Words>
  <Application>Microsoft Office PowerPoint</Application>
  <PresentationFormat>On-screen Show (4:3)</PresentationFormat>
  <Paragraphs>83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four three ratio</vt:lpstr>
      <vt:lpstr>PowerPoint Presentation</vt:lpstr>
    </vt:vector>
  </TitlesOfParts>
  <Company>Office 365 for LDI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Carrier</dc:creator>
  <cp:lastModifiedBy>Isabelle Carrier</cp:lastModifiedBy>
  <cp:revision>10</cp:revision>
  <dcterms:created xsi:type="dcterms:W3CDTF">2026-06-17T16:51:43Z</dcterms:created>
  <dcterms:modified xsi:type="dcterms:W3CDTF">2026-06-18T14:50:43Z</dcterms:modified>
</cp:coreProperties>
</file>