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0" r:id="rId4"/>
    <p:sldId id="263" r:id="rId5"/>
    <p:sldId id="262" r:id="rId6"/>
    <p:sldId id="256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86779-E848-470E-A1C4-5F8496992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B4F4A0-2629-4FCC-8BC1-185A5C267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15BB5-2554-493D-AAF6-3D599FEA0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21C9-4386-4F2D-8FE1-336F55C8BDC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2D2C5-2A72-4634-A184-39223E361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2EAF6-670E-4789-896A-45F6EF64F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5E92-2697-4378-A128-AF2DEF78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207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9083D-5882-4AB5-9CFB-C167FCBA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830E3F-7A56-4685-B8BF-BF1FF84F8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757C5-1C46-4EED-8372-AB855ED93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21C9-4386-4F2D-8FE1-336F55C8BDC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81A72-7D1F-416A-A32A-128992B34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0F990-EF4E-47B7-9D18-D6922CE2A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5E92-2697-4378-A128-AF2DEF78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67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BFC0F6-8B2C-4F89-B389-789101884E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E7420E-6C76-4EC9-B679-E19B9250BF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DFE9A-A4B8-44FD-96BE-342AC3A4B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21C9-4386-4F2D-8FE1-336F55C8BDC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4A4F7-AF5E-4634-B443-6000FC44B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BAB07-DE80-4F52-8FAE-6923978C1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5E92-2697-4378-A128-AF2DEF78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14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1925F-D956-4F94-BABB-3FE8045FF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3EDB0-AA77-40D1-9A65-8BF351185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2099F-C2C7-4FE6-987B-5B6B7DA7B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21C9-4386-4F2D-8FE1-336F55C8BDC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F1F81-DEE6-44A2-ABD7-D6A4B8CB6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59627-96E0-420A-AEFA-1E448960F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5E92-2697-4378-A128-AF2DEF78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574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717DF-FDA8-405C-9965-045A1235A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2D510-179F-4AAE-8521-9C2C76F09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D2E35-0093-4770-88A7-300A4EE2A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21C9-4386-4F2D-8FE1-336F55C8BDC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C48E2-F9DF-4570-A11C-DFFF66667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4AE62-00D1-484A-A149-6E0B16D82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5E92-2697-4378-A128-AF2DEF78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60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41538-04BD-4338-9759-9A8C8B945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55104-7CA6-4DEC-A9BD-0FD4232A51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630A1B-5BFF-489F-94C9-3DA5D71A7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4B6ED6-7A26-4240-93EB-D8C008186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21C9-4386-4F2D-8FE1-336F55C8BDC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38CB7-8F3F-4CF2-AEA3-CB25EBBC9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9CCABD-B008-4F3B-99A8-0119A3DAA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5E92-2697-4378-A128-AF2DEF78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48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CAF9E-4E52-4A84-BFBD-00B275220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DC321A-E472-47E2-962D-0BF899D9EF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CF6D92-DA8E-4C9B-B3CA-78AE18BB7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672D9D-B44E-4A7B-BCD5-155C26263C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5F8F52-28D2-4EBE-87A8-019C3CD59F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28C458-F959-4380-8BA9-C891DACAF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21C9-4386-4F2D-8FE1-336F55C8BDC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5DBD73-1404-4EE4-B957-E9D819E78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57AFD-0DAD-48BD-9575-93E6D386F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5E92-2697-4378-A128-AF2DEF78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88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BBCAB-B939-4ACC-B1BF-6CC84354D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5D616-A591-42EB-974F-247107E86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21C9-4386-4F2D-8FE1-336F55C8BDC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BDBA21-B649-4E27-8488-90D15813A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611D2E-E98B-4F4B-B621-301102834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5E92-2697-4378-A128-AF2DEF78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42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FDDFA-9BF1-4BA3-854A-82B41E174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21C9-4386-4F2D-8FE1-336F55C8BDC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BEFB4-4C21-4AF8-9DF1-FFC48B6ED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5EF709-B242-4820-81DD-14E38DA83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5E92-2697-4378-A128-AF2DEF78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576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A6359-F376-4B48-ACAB-A897E1138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47312-A524-4748-A046-2202E0332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12E561-FF16-4D4C-8A70-834C64B8B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D9FE27-DE40-43C9-931C-FEA207496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21C9-4386-4F2D-8FE1-336F55C8BDC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FC7BE-8121-4556-8BFD-AC366EB57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DC224C-CAE1-410F-9BAE-033F1A875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5E92-2697-4378-A128-AF2DEF78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55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FF955-4052-4B33-8F39-44633399C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C6CFCF-C1DD-4B8D-80B2-D6C7AC7A71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85DEF2-3D59-411F-9427-4C052CAE5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896D1-9D2C-43EE-9849-511A9B067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521C9-4386-4F2D-8FE1-336F55C8BDC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1C5CD7-B99F-4D88-B69A-6817EDF06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4FBB21-F88C-4FB4-86B6-DB40C21F9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05E92-2697-4378-A128-AF2DEF78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23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9D87DC-2ECD-4C10-B837-258766D11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3776E-3EE0-4F6D-9735-1AFD01B67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F10ED-774A-415E-B04A-1FF1250217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521C9-4386-4F2D-8FE1-336F55C8BDC1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0B1EF-2947-42A5-A577-C296F25479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BA6571-6014-487B-B6CB-3C6929444C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05E92-2697-4378-A128-AF2DEF78B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41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67653D-0B27-446B-2EBD-CA9455D25680}"/>
              </a:ext>
            </a:extLst>
          </p:cNvPr>
          <p:cNvSpPr txBox="1"/>
          <p:nvPr/>
        </p:nvSpPr>
        <p:spPr>
          <a:xfrm>
            <a:off x="3541059" y="2151529"/>
            <a:ext cx="44426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Western blots for figure 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713565-89CB-87B7-AFA4-4B9AB59BA209}"/>
              </a:ext>
            </a:extLst>
          </p:cNvPr>
          <p:cNvSpPr txBox="1"/>
          <p:nvPr/>
        </p:nvSpPr>
        <p:spPr>
          <a:xfrm>
            <a:off x="1280519" y="3406946"/>
            <a:ext cx="9829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 all blots are represented in black &amp; white for highest level of sensitivity. Pseudo-coloring for 700 &amp; 800 </a:t>
            </a:r>
            <a:r>
              <a:rPr lang="en-US" dirty="0" err="1"/>
              <a:t>nIR</a:t>
            </a:r>
            <a:r>
              <a:rPr lang="en-US" dirty="0"/>
              <a:t> channels is present in zip files, together with analysis boxes (</a:t>
            </a:r>
            <a:r>
              <a:rPr lang="fr-FR" dirty="0"/>
              <a:t>Figure 5- Source data 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72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EAE7D-8ECD-76D9-2FE5-F11D69192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D72BDFF-6F84-361F-AE8D-D5EB0F87F3EC}"/>
              </a:ext>
            </a:extLst>
          </p:cNvPr>
          <p:cNvSpPr/>
          <p:nvPr/>
        </p:nvSpPr>
        <p:spPr>
          <a:xfrm>
            <a:off x="3244883" y="1916812"/>
            <a:ext cx="1488481" cy="4525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FC3449-766C-140E-9B74-BC7E110C33D5}"/>
              </a:ext>
            </a:extLst>
          </p:cNvPr>
          <p:cNvSpPr txBox="1"/>
          <p:nvPr/>
        </p:nvSpPr>
        <p:spPr>
          <a:xfrm>
            <a:off x="892079" y="95933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blot</a:t>
            </a:r>
            <a:r>
              <a:rPr lang="pl-PL" dirty="0"/>
              <a:t> MKO </a:t>
            </a:r>
            <a:r>
              <a:rPr lang="en-US" dirty="0"/>
              <a:t>1.1;</a:t>
            </a:r>
            <a:r>
              <a:rPr lang="pl-PL" dirty="0"/>
              <a:t> MAPK1/3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BC467B-D3E5-A7C0-6966-A83D70334091}"/>
              </a:ext>
            </a:extLst>
          </p:cNvPr>
          <p:cNvSpPr txBox="1"/>
          <p:nvPr/>
        </p:nvSpPr>
        <p:spPr>
          <a:xfrm>
            <a:off x="11412070" y="1775011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MAPK3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794583-A0DF-785D-0D33-2E71BF64DCAF}"/>
              </a:ext>
            </a:extLst>
          </p:cNvPr>
          <p:cNvSpPr txBox="1"/>
          <p:nvPr/>
        </p:nvSpPr>
        <p:spPr>
          <a:xfrm>
            <a:off x="11403106" y="1954305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MAPK1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F73C7E-32A3-37C0-CB60-533883251319}"/>
              </a:ext>
            </a:extLst>
          </p:cNvPr>
          <p:cNvSpPr txBox="1"/>
          <p:nvPr/>
        </p:nvSpPr>
        <p:spPr>
          <a:xfrm>
            <a:off x="1066799" y="5298141"/>
            <a:ext cx="911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GAPDH blot probed with phospho-MARP1/3 antibody, analysis not included in manuscript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733C74-D433-7830-D658-9800E0DA6C78}"/>
              </a:ext>
            </a:extLst>
          </p:cNvPr>
          <p:cNvSpPr txBox="1"/>
          <p:nvPr/>
        </p:nvSpPr>
        <p:spPr>
          <a:xfrm>
            <a:off x="322729" y="295835"/>
            <a:ext cx="336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5C-D, unedited blot images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3686FD-CAAD-FFDA-2661-0E47BD5E4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541" y="1334940"/>
            <a:ext cx="9735670" cy="14544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413ED2-E017-C0A9-06E8-7C68CB184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577" y="3011872"/>
            <a:ext cx="10381129" cy="14583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1002AC-BAF8-A0FF-3251-400D9B7D86E6}"/>
              </a:ext>
            </a:extLst>
          </p:cNvPr>
          <p:cNvSpPr txBox="1"/>
          <p:nvPr/>
        </p:nvSpPr>
        <p:spPr>
          <a:xfrm>
            <a:off x="11250705" y="3783105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GAPDH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C2F002-B6D7-3C20-0CA4-B0326E642218}"/>
              </a:ext>
            </a:extLst>
          </p:cNvPr>
          <p:cNvSpPr txBox="1"/>
          <p:nvPr/>
        </p:nvSpPr>
        <p:spPr>
          <a:xfrm>
            <a:off x="762000" y="3119718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0E233E-45E4-BB9A-C813-C43D6221D398}"/>
              </a:ext>
            </a:extLst>
          </p:cNvPr>
          <p:cNvSpPr txBox="1"/>
          <p:nvPr/>
        </p:nvSpPr>
        <p:spPr>
          <a:xfrm>
            <a:off x="762000" y="3845859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6CF92D-B9C6-BB70-0136-17284A819BE3}"/>
              </a:ext>
            </a:extLst>
          </p:cNvPr>
          <p:cNvSpPr txBox="1"/>
          <p:nvPr/>
        </p:nvSpPr>
        <p:spPr>
          <a:xfrm>
            <a:off x="788894" y="1730189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A46208-73DF-C885-ABB6-B60AB0BB3AC0}"/>
              </a:ext>
            </a:extLst>
          </p:cNvPr>
          <p:cNvSpPr txBox="1"/>
          <p:nvPr/>
        </p:nvSpPr>
        <p:spPr>
          <a:xfrm>
            <a:off x="788894" y="2456330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BB3197-7923-293B-2000-CE89CC19A829}"/>
              </a:ext>
            </a:extLst>
          </p:cNvPr>
          <p:cNvSpPr txBox="1"/>
          <p:nvPr/>
        </p:nvSpPr>
        <p:spPr>
          <a:xfrm>
            <a:off x="10515600" y="3290048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A48671-CAB3-B886-DE75-BB3F471D9B59}"/>
              </a:ext>
            </a:extLst>
          </p:cNvPr>
          <p:cNvSpPr txBox="1"/>
          <p:nvPr/>
        </p:nvSpPr>
        <p:spPr>
          <a:xfrm>
            <a:off x="10515600" y="4016189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C0D65D-A8D1-BE14-0656-934EA97899AF}"/>
              </a:ext>
            </a:extLst>
          </p:cNvPr>
          <p:cNvSpPr txBox="1"/>
          <p:nvPr/>
        </p:nvSpPr>
        <p:spPr>
          <a:xfrm>
            <a:off x="10551459" y="1613648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FA11DE-DF7D-6174-4C8C-677F2D51FD1C}"/>
              </a:ext>
            </a:extLst>
          </p:cNvPr>
          <p:cNvSpPr txBox="1"/>
          <p:nvPr/>
        </p:nvSpPr>
        <p:spPr>
          <a:xfrm>
            <a:off x="10551459" y="2339789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2957D5-19EF-DF7A-4C53-8E4294FDD6AD}"/>
              </a:ext>
            </a:extLst>
          </p:cNvPr>
          <p:cNvSpPr txBox="1"/>
          <p:nvPr/>
        </p:nvSpPr>
        <p:spPr>
          <a:xfrm>
            <a:off x="10542495" y="2034989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42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2FD94E-AE00-EAAD-A851-073C86341D14}"/>
              </a:ext>
            </a:extLst>
          </p:cNvPr>
          <p:cNvSpPr txBox="1"/>
          <p:nvPr/>
        </p:nvSpPr>
        <p:spPr>
          <a:xfrm>
            <a:off x="1326777" y="1335742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4910AF-ED26-D084-2EAD-0524FD9C8006}"/>
              </a:ext>
            </a:extLst>
          </p:cNvPr>
          <p:cNvSpPr txBox="1"/>
          <p:nvPr/>
        </p:nvSpPr>
        <p:spPr>
          <a:xfrm>
            <a:off x="10201836" y="1255060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786F36-96CE-893C-5059-C1FF26817178}"/>
              </a:ext>
            </a:extLst>
          </p:cNvPr>
          <p:cNvSpPr txBox="1"/>
          <p:nvPr/>
        </p:nvSpPr>
        <p:spPr>
          <a:xfrm>
            <a:off x="1281954" y="2841813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ED1A65-EBD9-0A7F-0644-85895C57846F}"/>
              </a:ext>
            </a:extLst>
          </p:cNvPr>
          <p:cNvSpPr txBox="1"/>
          <p:nvPr/>
        </p:nvSpPr>
        <p:spPr>
          <a:xfrm>
            <a:off x="10192871" y="2895601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157345-29CA-D654-760A-0E4259A5D6FA}"/>
              </a:ext>
            </a:extLst>
          </p:cNvPr>
          <p:cNvSpPr/>
          <p:nvPr/>
        </p:nvSpPr>
        <p:spPr>
          <a:xfrm>
            <a:off x="1344708" y="3039037"/>
            <a:ext cx="331693" cy="145228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E42F947-1F7F-6E85-86DB-C6FF579195D0}"/>
              </a:ext>
            </a:extLst>
          </p:cNvPr>
          <p:cNvSpPr/>
          <p:nvPr/>
        </p:nvSpPr>
        <p:spPr>
          <a:xfrm>
            <a:off x="1272990" y="1506072"/>
            <a:ext cx="331693" cy="1228163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11DB6FD-35E1-1EBD-B3B5-AA85E152E44D}"/>
              </a:ext>
            </a:extLst>
          </p:cNvPr>
          <p:cNvSpPr/>
          <p:nvPr/>
        </p:nvSpPr>
        <p:spPr>
          <a:xfrm>
            <a:off x="10264590" y="1470213"/>
            <a:ext cx="331693" cy="1228163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8A2B5FE-5B61-1CA1-E5CA-2C58E510C1CD}"/>
              </a:ext>
            </a:extLst>
          </p:cNvPr>
          <p:cNvSpPr/>
          <p:nvPr/>
        </p:nvSpPr>
        <p:spPr>
          <a:xfrm>
            <a:off x="10255625" y="3101789"/>
            <a:ext cx="331693" cy="134470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038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30F44-CDE9-9FE3-F2F1-0A5640EEB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6DDE3864-B47B-A867-3025-89B78242A3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22" y="1362120"/>
            <a:ext cx="9774742" cy="186324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A9152A8-BD20-93C5-D2B9-AAAD095D83FE}"/>
              </a:ext>
            </a:extLst>
          </p:cNvPr>
          <p:cNvSpPr/>
          <p:nvPr/>
        </p:nvSpPr>
        <p:spPr>
          <a:xfrm>
            <a:off x="3244883" y="1916812"/>
            <a:ext cx="1488481" cy="4525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C68FEB-6A12-C6F2-C32A-DAF90C4F37F0}"/>
              </a:ext>
            </a:extLst>
          </p:cNvPr>
          <p:cNvSpPr txBox="1"/>
          <p:nvPr/>
        </p:nvSpPr>
        <p:spPr>
          <a:xfrm>
            <a:off x="892079" y="959334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blot</a:t>
            </a:r>
            <a:r>
              <a:rPr lang="pl-PL" dirty="0"/>
              <a:t> MKO 2.3</a:t>
            </a:r>
            <a:r>
              <a:rPr lang="en-US" dirty="0"/>
              <a:t>;</a:t>
            </a:r>
            <a:r>
              <a:rPr lang="pl-PL" dirty="0"/>
              <a:t> MAPK1/3</a:t>
            </a:r>
            <a:r>
              <a:rPr lang="en-US" dirty="0"/>
              <a:t> (box, image used in panel D)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7F93D9-A66E-9B43-B6DA-FB897F5DEEA1}"/>
              </a:ext>
            </a:extLst>
          </p:cNvPr>
          <p:cNvSpPr txBox="1"/>
          <p:nvPr/>
        </p:nvSpPr>
        <p:spPr>
          <a:xfrm>
            <a:off x="10659035" y="1721223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MAPK3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4FB804-EB56-B38B-3276-8E5DE668A3D9}"/>
              </a:ext>
            </a:extLst>
          </p:cNvPr>
          <p:cNvSpPr txBox="1"/>
          <p:nvPr/>
        </p:nvSpPr>
        <p:spPr>
          <a:xfrm>
            <a:off x="10650071" y="1900517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MAPK1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886707-7A4C-AF7F-ADEF-09C1CEF56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366" y="3433277"/>
            <a:ext cx="10049434" cy="11939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1D44D2-3AAA-FC5A-260F-6090DD735517}"/>
              </a:ext>
            </a:extLst>
          </p:cNvPr>
          <p:cNvSpPr txBox="1"/>
          <p:nvPr/>
        </p:nvSpPr>
        <p:spPr>
          <a:xfrm>
            <a:off x="10954870" y="3971364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GAPDH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9E9412-5AE8-2A22-DE89-4561AD62F356}"/>
              </a:ext>
            </a:extLst>
          </p:cNvPr>
          <p:cNvSpPr txBox="1"/>
          <p:nvPr/>
        </p:nvSpPr>
        <p:spPr>
          <a:xfrm>
            <a:off x="1075764" y="5522259"/>
            <a:ext cx="911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GAPDH blot probed with phospho-MARP1/3 antibody, analysis not included in manuscript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1FF17A-BE74-84B9-D807-19C9D42660CD}"/>
              </a:ext>
            </a:extLst>
          </p:cNvPr>
          <p:cNvSpPr txBox="1"/>
          <p:nvPr/>
        </p:nvSpPr>
        <p:spPr>
          <a:xfrm>
            <a:off x="322729" y="295835"/>
            <a:ext cx="336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5C-D, unedited blot images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53A998-216E-C47C-DB69-4F611B3A5B6D}"/>
              </a:ext>
            </a:extLst>
          </p:cNvPr>
          <p:cNvSpPr/>
          <p:nvPr/>
        </p:nvSpPr>
        <p:spPr>
          <a:xfrm>
            <a:off x="3352800" y="4159624"/>
            <a:ext cx="1443317" cy="2779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677A1E-FE96-95C9-C7CF-51E121443895}"/>
              </a:ext>
            </a:extLst>
          </p:cNvPr>
          <p:cNvSpPr txBox="1"/>
          <p:nvPr/>
        </p:nvSpPr>
        <p:spPr>
          <a:xfrm>
            <a:off x="690282" y="1577789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0A54AB-6A06-660F-6506-D2A0ABE26301}"/>
              </a:ext>
            </a:extLst>
          </p:cNvPr>
          <p:cNvSpPr txBox="1"/>
          <p:nvPr/>
        </p:nvSpPr>
        <p:spPr>
          <a:xfrm>
            <a:off x="690282" y="2429436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C26567-F91E-77D8-D711-F96E7E7C102F}"/>
              </a:ext>
            </a:extLst>
          </p:cNvPr>
          <p:cNvSpPr txBox="1"/>
          <p:nvPr/>
        </p:nvSpPr>
        <p:spPr>
          <a:xfrm>
            <a:off x="753035" y="3558989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D86DF2-F632-B974-9472-B6603CA01EA6}"/>
              </a:ext>
            </a:extLst>
          </p:cNvPr>
          <p:cNvSpPr txBox="1"/>
          <p:nvPr/>
        </p:nvSpPr>
        <p:spPr>
          <a:xfrm>
            <a:off x="753035" y="4410636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05524D-EEF5-AFEF-5BC6-A74C53966A6D}"/>
              </a:ext>
            </a:extLst>
          </p:cNvPr>
          <p:cNvSpPr txBox="1"/>
          <p:nvPr/>
        </p:nvSpPr>
        <p:spPr>
          <a:xfrm>
            <a:off x="1201270" y="1308848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F26608-4A43-738E-4E80-149A07CF957E}"/>
              </a:ext>
            </a:extLst>
          </p:cNvPr>
          <p:cNvSpPr txBox="1"/>
          <p:nvPr/>
        </p:nvSpPr>
        <p:spPr>
          <a:xfrm>
            <a:off x="1299882" y="3245224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069421-E696-3770-981D-543766D47EA3}"/>
              </a:ext>
            </a:extLst>
          </p:cNvPr>
          <p:cNvSpPr/>
          <p:nvPr/>
        </p:nvSpPr>
        <p:spPr>
          <a:xfrm>
            <a:off x="1272990" y="1506072"/>
            <a:ext cx="331693" cy="1228163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17BE09D-1F32-7A89-6FC9-79F3FE8BCFD4}"/>
              </a:ext>
            </a:extLst>
          </p:cNvPr>
          <p:cNvSpPr/>
          <p:nvPr/>
        </p:nvSpPr>
        <p:spPr>
          <a:xfrm>
            <a:off x="1371602" y="3433483"/>
            <a:ext cx="331693" cy="1228163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786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C9B69-D58E-EE95-ADE0-5C41B9642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water, outdoor, aquatic bird&#10;&#10;Description automatically generated">
            <a:extLst>
              <a:ext uri="{FF2B5EF4-FFF2-40B4-BE49-F238E27FC236}">
                <a16:creationId xmlns:a16="http://schemas.microsoft.com/office/drawing/2014/main" id="{607E8C9A-54D9-B4E5-5F1F-98AC78FD57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512"/>
          <a:stretch>
            <a:fillRect/>
          </a:stretch>
        </p:blipFill>
        <p:spPr>
          <a:xfrm>
            <a:off x="602481" y="1354733"/>
            <a:ext cx="10424107" cy="248216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1218979-00E2-7B3A-E415-78DCB2CE6ED5}"/>
              </a:ext>
            </a:extLst>
          </p:cNvPr>
          <p:cNvSpPr/>
          <p:nvPr/>
        </p:nvSpPr>
        <p:spPr>
          <a:xfrm>
            <a:off x="4801083" y="1946644"/>
            <a:ext cx="1527999" cy="4165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D5C798-6F3B-F734-54C8-DE12CE721512}"/>
              </a:ext>
            </a:extLst>
          </p:cNvPr>
          <p:cNvSpPr txBox="1"/>
          <p:nvPr/>
        </p:nvSpPr>
        <p:spPr>
          <a:xfrm>
            <a:off x="536032" y="984813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blot MKO 1.6b; </a:t>
            </a:r>
            <a:r>
              <a:rPr lang="en-US" dirty="0" err="1"/>
              <a:t>CaN</a:t>
            </a:r>
            <a:r>
              <a:rPr lang="en-US" dirty="0"/>
              <a:t> (box, image used in panel D)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E0D797-5FBE-EC55-4C09-044B92891AD0}"/>
              </a:ext>
            </a:extLst>
          </p:cNvPr>
          <p:cNvSpPr txBox="1"/>
          <p:nvPr/>
        </p:nvSpPr>
        <p:spPr>
          <a:xfrm>
            <a:off x="322729" y="295835"/>
            <a:ext cx="336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5C-D, unedited blot images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A6B16C-C097-8820-9532-FBCEE91969AF}"/>
              </a:ext>
            </a:extLst>
          </p:cNvPr>
          <p:cNvSpPr txBox="1"/>
          <p:nvPr/>
        </p:nvSpPr>
        <p:spPr>
          <a:xfrm>
            <a:off x="10893247" y="1954306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Calcineurin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215041F-E88D-0C11-B5E7-43731ED1F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777" y="4037154"/>
            <a:ext cx="10533529" cy="24964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B6F3DD-3A03-C86F-2216-43B9970DF63B}"/>
              </a:ext>
            </a:extLst>
          </p:cNvPr>
          <p:cNvSpPr txBox="1"/>
          <p:nvPr/>
        </p:nvSpPr>
        <p:spPr>
          <a:xfrm>
            <a:off x="11035552" y="5271246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GAPDH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5DDE06-0C67-6B01-238E-0BBE82AC126A}"/>
              </a:ext>
            </a:extLst>
          </p:cNvPr>
          <p:cNvSpPr txBox="1"/>
          <p:nvPr/>
        </p:nvSpPr>
        <p:spPr>
          <a:xfrm>
            <a:off x="116541" y="4858872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42D4DD-E6E4-271D-E65F-1606E52A1980}"/>
              </a:ext>
            </a:extLst>
          </p:cNvPr>
          <p:cNvSpPr txBox="1"/>
          <p:nvPr/>
        </p:nvSpPr>
        <p:spPr>
          <a:xfrm>
            <a:off x="107576" y="5576048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E90D47-DCEF-4213-B497-644722A5D7D0}"/>
              </a:ext>
            </a:extLst>
          </p:cNvPr>
          <p:cNvSpPr txBox="1"/>
          <p:nvPr/>
        </p:nvSpPr>
        <p:spPr>
          <a:xfrm>
            <a:off x="125506" y="4078942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95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072DEE-D7E1-F3F5-D8D0-13A4128B2216}"/>
              </a:ext>
            </a:extLst>
          </p:cNvPr>
          <p:cNvSpPr txBox="1"/>
          <p:nvPr/>
        </p:nvSpPr>
        <p:spPr>
          <a:xfrm>
            <a:off x="125506" y="598842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D4CA0F-5110-6B0F-C251-999569022D38}"/>
              </a:ext>
            </a:extLst>
          </p:cNvPr>
          <p:cNvSpPr txBox="1"/>
          <p:nvPr/>
        </p:nvSpPr>
        <p:spPr>
          <a:xfrm>
            <a:off x="10291482" y="4796119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2D32F8-5C1B-5E63-BD6D-BC386410A211}"/>
              </a:ext>
            </a:extLst>
          </p:cNvPr>
          <p:cNvSpPr txBox="1"/>
          <p:nvPr/>
        </p:nvSpPr>
        <p:spPr>
          <a:xfrm>
            <a:off x="10282517" y="551329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B59705-4A56-1A87-B0A5-807D020B3E4B}"/>
              </a:ext>
            </a:extLst>
          </p:cNvPr>
          <p:cNvSpPr txBox="1"/>
          <p:nvPr/>
        </p:nvSpPr>
        <p:spPr>
          <a:xfrm>
            <a:off x="10300447" y="4016189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95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C6C6F2-F6D4-443D-2045-EAE4EEC9137F}"/>
              </a:ext>
            </a:extLst>
          </p:cNvPr>
          <p:cNvSpPr txBox="1"/>
          <p:nvPr/>
        </p:nvSpPr>
        <p:spPr>
          <a:xfrm>
            <a:off x="10300447" y="5925672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3C4AE9-B2BE-71C3-4517-C3FAC59C9222}"/>
              </a:ext>
            </a:extLst>
          </p:cNvPr>
          <p:cNvSpPr txBox="1"/>
          <p:nvPr/>
        </p:nvSpPr>
        <p:spPr>
          <a:xfrm>
            <a:off x="116541" y="216049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871051-D18E-4F59-FD81-0E64B4D52402}"/>
              </a:ext>
            </a:extLst>
          </p:cNvPr>
          <p:cNvSpPr txBox="1"/>
          <p:nvPr/>
        </p:nvSpPr>
        <p:spPr>
          <a:xfrm>
            <a:off x="107576" y="2877671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5C15ED-8DD3-1800-AA7C-C3838A033508}"/>
              </a:ext>
            </a:extLst>
          </p:cNvPr>
          <p:cNvSpPr txBox="1"/>
          <p:nvPr/>
        </p:nvSpPr>
        <p:spPr>
          <a:xfrm>
            <a:off x="125506" y="138056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95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F5959F-3298-4E5E-A052-1E22602F6CEF}"/>
              </a:ext>
            </a:extLst>
          </p:cNvPr>
          <p:cNvSpPr txBox="1"/>
          <p:nvPr/>
        </p:nvSpPr>
        <p:spPr>
          <a:xfrm>
            <a:off x="125506" y="3290048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D00AAA-D6E8-3FC3-72B5-E2134AD7C613}"/>
              </a:ext>
            </a:extLst>
          </p:cNvPr>
          <p:cNvSpPr txBox="1"/>
          <p:nvPr/>
        </p:nvSpPr>
        <p:spPr>
          <a:xfrm>
            <a:off x="125506" y="1757083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E56F74-F46E-F3E7-F65E-A6BF7D410D2D}"/>
              </a:ext>
            </a:extLst>
          </p:cNvPr>
          <p:cNvSpPr txBox="1"/>
          <p:nvPr/>
        </p:nvSpPr>
        <p:spPr>
          <a:xfrm>
            <a:off x="125505" y="2519083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42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9D461B-D685-1115-9315-54103F62BE9F}"/>
              </a:ext>
            </a:extLst>
          </p:cNvPr>
          <p:cNvSpPr txBox="1"/>
          <p:nvPr/>
        </p:nvSpPr>
        <p:spPr>
          <a:xfrm>
            <a:off x="10228729" y="2088777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25F866-3B70-3A10-7D1E-C99315414C64}"/>
              </a:ext>
            </a:extLst>
          </p:cNvPr>
          <p:cNvSpPr txBox="1"/>
          <p:nvPr/>
        </p:nvSpPr>
        <p:spPr>
          <a:xfrm>
            <a:off x="10219764" y="2805953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2E6133-B876-ED0D-B955-D45B2939C012}"/>
              </a:ext>
            </a:extLst>
          </p:cNvPr>
          <p:cNvSpPr txBox="1"/>
          <p:nvPr/>
        </p:nvSpPr>
        <p:spPr>
          <a:xfrm>
            <a:off x="10237694" y="1308847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95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58990E-5FC9-A65A-72C6-37EC2017C14B}"/>
              </a:ext>
            </a:extLst>
          </p:cNvPr>
          <p:cNvSpPr txBox="1"/>
          <p:nvPr/>
        </p:nvSpPr>
        <p:spPr>
          <a:xfrm>
            <a:off x="10237694" y="3218330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08A7FCA-E6C9-6FEC-C7A5-C1D7176FFC46}"/>
              </a:ext>
            </a:extLst>
          </p:cNvPr>
          <p:cNvSpPr txBox="1"/>
          <p:nvPr/>
        </p:nvSpPr>
        <p:spPr>
          <a:xfrm>
            <a:off x="10237694" y="168536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1656286-078D-BB97-DBEF-8C800A4B2C04}"/>
              </a:ext>
            </a:extLst>
          </p:cNvPr>
          <p:cNvSpPr txBox="1"/>
          <p:nvPr/>
        </p:nvSpPr>
        <p:spPr>
          <a:xfrm>
            <a:off x="10237693" y="244736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42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E184C9-E7C8-6EFB-37D2-488EE18FC700}"/>
              </a:ext>
            </a:extLst>
          </p:cNvPr>
          <p:cNvSpPr txBox="1"/>
          <p:nvPr/>
        </p:nvSpPr>
        <p:spPr>
          <a:xfrm>
            <a:off x="779928" y="1228165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5E848A-740C-440E-A24B-D824DBF272B1}"/>
              </a:ext>
            </a:extLst>
          </p:cNvPr>
          <p:cNvSpPr txBox="1"/>
          <p:nvPr/>
        </p:nvSpPr>
        <p:spPr>
          <a:xfrm>
            <a:off x="717175" y="3863789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6644418-5F38-50BD-93BE-F9CE4777CD95}"/>
              </a:ext>
            </a:extLst>
          </p:cNvPr>
          <p:cNvSpPr txBox="1"/>
          <p:nvPr/>
        </p:nvSpPr>
        <p:spPr>
          <a:xfrm>
            <a:off x="9861178" y="1129554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8543F71-0A1E-31A0-E5C0-198F291086AA}"/>
              </a:ext>
            </a:extLst>
          </p:cNvPr>
          <p:cNvSpPr txBox="1"/>
          <p:nvPr/>
        </p:nvSpPr>
        <p:spPr>
          <a:xfrm>
            <a:off x="9932895" y="3845859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6CE1F95-3D72-AEDE-BD87-5604FBD2F315}"/>
              </a:ext>
            </a:extLst>
          </p:cNvPr>
          <p:cNvSpPr/>
          <p:nvPr/>
        </p:nvSpPr>
        <p:spPr>
          <a:xfrm>
            <a:off x="833719" y="1434354"/>
            <a:ext cx="331693" cy="236668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A0186C9-6174-DE67-9C15-AE7B365CC6B4}"/>
              </a:ext>
            </a:extLst>
          </p:cNvPr>
          <p:cNvSpPr/>
          <p:nvPr/>
        </p:nvSpPr>
        <p:spPr>
          <a:xfrm>
            <a:off x="779931" y="4087907"/>
            <a:ext cx="331693" cy="236668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66BB83B-6945-1EDB-D93F-771AB562F9EE}"/>
              </a:ext>
            </a:extLst>
          </p:cNvPr>
          <p:cNvSpPr/>
          <p:nvPr/>
        </p:nvSpPr>
        <p:spPr>
          <a:xfrm>
            <a:off x="9950825" y="1344706"/>
            <a:ext cx="331693" cy="236668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DC30BC1-962B-6B6D-27B9-4F27762DD754}"/>
              </a:ext>
            </a:extLst>
          </p:cNvPr>
          <p:cNvSpPr/>
          <p:nvPr/>
        </p:nvSpPr>
        <p:spPr>
          <a:xfrm>
            <a:off x="10013578" y="4043084"/>
            <a:ext cx="331693" cy="236668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891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09A70-BEBB-2142-440A-741BA7B72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AD8B50-02F0-C66C-6EDB-4F8ACA613DD9}"/>
              </a:ext>
            </a:extLst>
          </p:cNvPr>
          <p:cNvSpPr txBox="1"/>
          <p:nvPr/>
        </p:nvSpPr>
        <p:spPr>
          <a:xfrm>
            <a:off x="536032" y="984813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blot MKO 2.6b; </a:t>
            </a:r>
            <a:r>
              <a:rPr lang="en-US" dirty="0" err="1"/>
              <a:t>CaN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D893D6-ED4C-F491-2E6B-1F6A25824E6A}"/>
              </a:ext>
            </a:extLst>
          </p:cNvPr>
          <p:cNvSpPr txBox="1"/>
          <p:nvPr/>
        </p:nvSpPr>
        <p:spPr>
          <a:xfrm>
            <a:off x="322729" y="295835"/>
            <a:ext cx="336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5C-D, unedited blot images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253B3F-572A-F335-3795-F92B6A2DA333}"/>
              </a:ext>
            </a:extLst>
          </p:cNvPr>
          <p:cNvSpPr txBox="1"/>
          <p:nvPr/>
        </p:nvSpPr>
        <p:spPr>
          <a:xfrm>
            <a:off x="10955764" y="2064034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Calcineurin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536F95-5872-6910-0BCB-FAE0E834C4B3}"/>
              </a:ext>
            </a:extLst>
          </p:cNvPr>
          <p:cNvSpPr txBox="1"/>
          <p:nvPr/>
        </p:nvSpPr>
        <p:spPr>
          <a:xfrm>
            <a:off x="10962400" y="5316966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GAPDH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2B80A1-5AC3-85B2-473B-48D8DEEE9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1331551"/>
            <a:ext cx="10497312" cy="23854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C36BB7-CAC3-D509-22BB-E88FD1AB3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08" y="3956060"/>
            <a:ext cx="10451592" cy="23750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761B82-0ED0-1C8C-55BC-10EB28DA5F5E}"/>
              </a:ext>
            </a:extLst>
          </p:cNvPr>
          <p:cNvSpPr txBox="1"/>
          <p:nvPr/>
        </p:nvSpPr>
        <p:spPr>
          <a:xfrm>
            <a:off x="8965" y="2241177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686BE4-1099-A839-CE60-12A5485BF98A}"/>
              </a:ext>
            </a:extLst>
          </p:cNvPr>
          <p:cNvSpPr txBox="1"/>
          <p:nvPr/>
        </p:nvSpPr>
        <p:spPr>
          <a:xfrm>
            <a:off x="0" y="2958353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5295C8-33F3-D183-D7AD-20FE7D5C43D0}"/>
              </a:ext>
            </a:extLst>
          </p:cNvPr>
          <p:cNvSpPr txBox="1"/>
          <p:nvPr/>
        </p:nvSpPr>
        <p:spPr>
          <a:xfrm>
            <a:off x="17930" y="1461247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95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F4BC46-F0B3-C9FA-6BD6-84D6C8980465}"/>
              </a:ext>
            </a:extLst>
          </p:cNvPr>
          <p:cNvSpPr txBox="1"/>
          <p:nvPr/>
        </p:nvSpPr>
        <p:spPr>
          <a:xfrm>
            <a:off x="17930" y="3370730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15DE72-BFE4-5527-F039-D815798F8ABE}"/>
              </a:ext>
            </a:extLst>
          </p:cNvPr>
          <p:cNvSpPr txBox="1"/>
          <p:nvPr/>
        </p:nvSpPr>
        <p:spPr>
          <a:xfrm>
            <a:off x="17930" y="183776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14EB21-AE66-DE6D-4A10-F46E7DC4EA95}"/>
              </a:ext>
            </a:extLst>
          </p:cNvPr>
          <p:cNvSpPr txBox="1"/>
          <p:nvPr/>
        </p:nvSpPr>
        <p:spPr>
          <a:xfrm>
            <a:off x="17929" y="259976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42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1598B0-C476-326D-274A-4C273F9F74BA}"/>
              </a:ext>
            </a:extLst>
          </p:cNvPr>
          <p:cNvSpPr txBox="1"/>
          <p:nvPr/>
        </p:nvSpPr>
        <p:spPr>
          <a:xfrm>
            <a:off x="331694" y="4867836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1E7860-69DB-6CD7-903E-9F3BBA41C216}"/>
              </a:ext>
            </a:extLst>
          </p:cNvPr>
          <p:cNvSpPr txBox="1"/>
          <p:nvPr/>
        </p:nvSpPr>
        <p:spPr>
          <a:xfrm>
            <a:off x="322729" y="5585012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35DFAD-98AF-0E24-A739-BECE08F79B4E}"/>
              </a:ext>
            </a:extLst>
          </p:cNvPr>
          <p:cNvSpPr txBox="1"/>
          <p:nvPr/>
        </p:nvSpPr>
        <p:spPr>
          <a:xfrm>
            <a:off x="340659" y="4087906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95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DF8408-28D1-8EC3-D6E4-704D04B22F0F}"/>
              </a:ext>
            </a:extLst>
          </p:cNvPr>
          <p:cNvSpPr txBox="1"/>
          <p:nvPr/>
        </p:nvSpPr>
        <p:spPr>
          <a:xfrm>
            <a:off x="340659" y="5997389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DBAA12-1CC8-DA32-E841-9FCAFEE9AF84}"/>
              </a:ext>
            </a:extLst>
          </p:cNvPr>
          <p:cNvSpPr txBox="1"/>
          <p:nvPr/>
        </p:nvSpPr>
        <p:spPr>
          <a:xfrm>
            <a:off x="842683" y="1255060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A2B568-47F6-34DB-3710-7509F8A48F6F}"/>
              </a:ext>
            </a:extLst>
          </p:cNvPr>
          <p:cNvSpPr txBox="1"/>
          <p:nvPr/>
        </p:nvSpPr>
        <p:spPr>
          <a:xfrm>
            <a:off x="896471" y="3854824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58F3CE-CE6A-9308-AAA4-F34753FE10B4}"/>
              </a:ext>
            </a:extLst>
          </p:cNvPr>
          <p:cNvSpPr/>
          <p:nvPr/>
        </p:nvSpPr>
        <p:spPr>
          <a:xfrm>
            <a:off x="869578" y="1452284"/>
            <a:ext cx="385482" cy="228599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B2275C-D394-092B-FF71-F42AB8341A2B}"/>
              </a:ext>
            </a:extLst>
          </p:cNvPr>
          <p:cNvSpPr/>
          <p:nvPr/>
        </p:nvSpPr>
        <p:spPr>
          <a:xfrm>
            <a:off x="914402" y="4052049"/>
            <a:ext cx="385482" cy="2285997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787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close&#10;&#10;Description automatically generated">
            <a:extLst>
              <a:ext uri="{FF2B5EF4-FFF2-40B4-BE49-F238E27FC236}">
                <a16:creationId xmlns:a16="http://schemas.microsoft.com/office/drawing/2014/main" id="{C490A668-1F34-4FC4-9333-45528F51EB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38" y="1367208"/>
            <a:ext cx="10986169" cy="160237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D9CE95-9325-44E2-A488-155C43A21BA7}"/>
              </a:ext>
            </a:extLst>
          </p:cNvPr>
          <p:cNvSpPr/>
          <p:nvPr/>
        </p:nvSpPr>
        <p:spPr>
          <a:xfrm>
            <a:off x="5893336" y="2168397"/>
            <a:ext cx="1659222" cy="4525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6193F0-5AC2-47C9-8994-63E942BA8319}"/>
              </a:ext>
            </a:extLst>
          </p:cNvPr>
          <p:cNvSpPr txBox="1"/>
          <p:nvPr/>
        </p:nvSpPr>
        <p:spPr>
          <a:xfrm>
            <a:off x="318338" y="997876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blot MKO 1.1; mTOR </a:t>
            </a:r>
            <a:r>
              <a:rPr lang="en-US" dirty="0"/>
              <a:t>(box, image used in panel D)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5189BC-ED68-A18A-ECD0-671EF40A988E}"/>
              </a:ext>
            </a:extLst>
          </p:cNvPr>
          <p:cNvSpPr txBox="1"/>
          <p:nvPr/>
        </p:nvSpPr>
        <p:spPr>
          <a:xfrm>
            <a:off x="322729" y="295835"/>
            <a:ext cx="336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5C-D, unedited blot images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44E26F-2C65-A56B-842C-11788BBE78EC}"/>
              </a:ext>
            </a:extLst>
          </p:cNvPr>
          <p:cNvSpPr txBox="1"/>
          <p:nvPr/>
        </p:nvSpPr>
        <p:spPr>
          <a:xfrm>
            <a:off x="11250706" y="2070847"/>
            <a:ext cx="752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mTOR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CC0A1E-14AA-268D-8588-03D5DC456D4C}"/>
              </a:ext>
            </a:extLst>
          </p:cNvPr>
          <p:cNvSpPr txBox="1"/>
          <p:nvPr/>
        </p:nvSpPr>
        <p:spPr>
          <a:xfrm>
            <a:off x="300409" y="3256982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blot MKO 2.3; mTOR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675063A-E7F0-5B92-5EB5-10B03CEBB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65" y="3729887"/>
            <a:ext cx="11071412" cy="174922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4686D5D-82DE-2F0C-80E9-4137EE76CF94}"/>
              </a:ext>
            </a:extLst>
          </p:cNvPr>
          <p:cNvSpPr txBox="1"/>
          <p:nvPr/>
        </p:nvSpPr>
        <p:spPr>
          <a:xfrm>
            <a:off x="11295529" y="4096870"/>
            <a:ext cx="752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mTOR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7847A7-3622-A172-9BCF-C06EC99D0ECA}"/>
              </a:ext>
            </a:extLst>
          </p:cNvPr>
          <p:cNvSpPr txBox="1"/>
          <p:nvPr/>
        </p:nvSpPr>
        <p:spPr>
          <a:xfrm>
            <a:off x="448234" y="6212541"/>
            <a:ext cx="334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GAPDH see MAPK1/3 slides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B29EE4-EC93-10DA-B5C2-DCC419AE06E2}"/>
              </a:ext>
            </a:extLst>
          </p:cNvPr>
          <p:cNvSpPr txBox="1"/>
          <p:nvPr/>
        </p:nvSpPr>
        <p:spPr>
          <a:xfrm>
            <a:off x="192849" y="2312895"/>
            <a:ext cx="7104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260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73A1F7-9D74-9997-1A21-905C48852654}"/>
              </a:ext>
            </a:extLst>
          </p:cNvPr>
          <p:cNvSpPr txBox="1"/>
          <p:nvPr/>
        </p:nvSpPr>
        <p:spPr>
          <a:xfrm>
            <a:off x="291461" y="4796119"/>
            <a:ext cx="7104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260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926AAD-A214-9E36-D9D8-C132AB747372}"/>
              </a:ext>
            </a:extLst>
          </p:cNvPr>
          <p:cNvSpPr txBox="1"/>
          <p:nvPr/>
        </p:nvSpPr>
        <p:spPr>
          <a:xfrm>
            <a:off x="797859" y="1497106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1687BA-B08E-3945-BA87-B60F77CD35E0}"/>
              </a:ext>
            </a:extLst>
          </p:cNvPr>
          <p:cNvSpPr txBox="1"/>
          <p:nvPr/>
        </p:nvSpPr>
        <p:spPr>
          <a:xfrm>
            <a:off x="860612" y="3792072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09D4BDF-C3D7-83DB-B915-9089DD9E32BB}"/>
              </a:ext>
            </a:extLst>
          </p:cNvPr>
          <p:cNvSpPr/>
          <p:nvPr/>
        </p:nvSpPr>
        <p:spPr>
          <a:xfrm>
            <a:off x="833719" y="1712261"/>
            <a:ext cx="385482" cy="122816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5BCC27A-E80A-144D-EEB1-507DCCD5B0BB}"/>
              </a:ext>
            </a:extLst>
          </p:cNvPr>
          <p:cNvSpPr/>
          <p:nvPr/>
        </p:nvSpPr>
        <p:spPr>
          <a:xfrm>
            <a:off x="941293" y="4025153"/>
            <a:ext cx="322731" cy="143435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1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39B8C-A90F-7AC6-DB1B-125BF8BE1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46CEB8-E0D1-AD8F-57FA-F299D27A7EF6}"/>
              </a:ext>
            </a:extLst>
          </p:cNvPr>
          <p:cNvSpPr txBox="1"/>
          <p:nvPr/>
        </p:nvSpPr>
        <p:spPr>
          <a:xfrm>
            <a:off x="322729" y="295835"/>
            <a:ext cx="336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5C-D, unedited blot images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CE9B4B-EA52-C46F-D6A7-B25596F9F764}"/>
              </a:ext>
            </a:extLst>
          </p:cNvPr>
          <p:cNvSpPr txBox="1"/>
          <p:nvPr/>
        </p:nvSpPr>
        <p:spPr>
          <a:xfrm>
            <a:off x="11178989" y="2294964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P70 S6K</a:t>
            </a:r>
          </a:p>
        </p:txBody>
      </p:sp>
      <p:pic>
        <p:nvPicPr>
          <p:cNvPr id="3" name="Picture 2" descr="A picture containing electronics, close&#10;&#10;Description automatically generated">
            <a:extLst>
              <a:ext uri="{FF2B5EF4-FFF2-40B4-BE49-F238E27FC236}">
                <a16:creationId xmlns:a16="http://schemas.microsoft.com/office/drawing/2014/main" id="{A1DE3395-2CBB-43E6-A1CA-B437D0F31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12" y="1470687"/>
            <a:ext cx="10940399" cy="185523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1F274B-C0A3-463B-AA51-66DBDBB9F5DD}"/>
              </a:ext>
            </a:extLst>
          </p:cNvPr>
          <p:cNvSpPr/>
          <p:nvPr/>
        </p:nvSpPr>
        <p:spPr>
          <a:xfrm>
            <a:off x="4167148" y="2340302"/>
            <a:ext cx="1659222" cy="4525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D83FC0-02BC-487D-9181-F9229CA1CD31}"/>
              </a:ext>
            </a:extLst>
          </p:cNvPr>
          <p:cNvSpPr txBox="1"/>
          <p:nvPr/>
        </p:nvSpPr>
        <p:spPr>
          <a:xfrm>
            <a:off x="195373" y="1101355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blot MKO 1.4b; P70 S6K</a:t>
            </a:r>
            <a:r>
              <a:rPr lang="sv-SE" dirty="0"/>
              <a:t> </a:t>
            </a:r>
            <a:r>
              <a:rPr lang="en-US" dirty="0"/>
              <a:t>(box, image used in panel D)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AC96E3-1618-F105-5953-EB649EC0F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89" y="3587464"/>
            <a:ext cx="10981764" cy="141024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9F975AE-C99A-9ED9-9F3E-0A80BE4AE0A8}"/>
              </a:ext>
            </a:extLst>
          </p:cNvPr>
          <p:cNvSpPr txBox="1"/>
          <p:nvPr/>
        </p:nvSpPr>
        <p:spPr>
          <a:xfrm>
            <a:off x="11322851" y="4464423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GAPDH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8DC7F9-8D13-CC7B-3DDC-4B82E14E05C7}"/>
              </a:ext>
            </a:extLst>
          </p:cNvPr>
          <p:cNvSpPr txBox="1"/>
          <p:nvPr/>
        </p:nvSpPr>
        <p:spPr>
          <a:xfrm>
            <a:off x="708212" y="1398495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FB17F8-B155-B721-67B1-0628FF62DD76}"/>
              </a:ext>
            </a:extLst>
          </p:cNvPr>
          <p:cNvSpPr txBox="1"/>
          <p:nvPr/>
        </p:nvSpPr>
        <p:spPr>
          <a:xfrm>
            <a:off x="555813" y="3379695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A7D15A-AA76-5DE3-EEE3-DF876F0CE180}"/>
              </a:ext>
            </a:extLst>
          </p:cNvPr>
          <p:cNvSpPr txBox="1"/>
          <p:nvPr/>
        </p:nvSpPr>
        <p:spPr>
          <a:xfrm>
            <a:off x="10381130" y="1541930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A32DB7-5F58-9EDF-D9E9-458F74074B38}"/>
              </a:ext>
            </a:extLst>
          </p:cNvPr>
          <p:cNvSpPr txBox="1"/>
          <p:nvPr/>
        </p:nvSpPr>
        <p:spPr>
          <a:xfrm>
            <a:off x="10452847" y="3379695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1496FC-BFCF-6A99-4C55-1AFA47F630F2}"/>
              </a:ext>
            </a:extLst>
          </p:cNvPr>
          <p:cNvSpPr txBox="1"/>
          <p:nvPr/>
        </p:nvSpPr>
        <p:spPr>
          <a:xfrm>
            <a:off x="76308" y="2339789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959047-D1E5-9FD7-732D-26EE4A2E20ED}"/>
              </a:ext>
            </a:extLst>
          </p:cNvPr>
          <p:cNvSpPr txBox="1"/>
          <p:nvPr/>
        </p:nvSpPr>
        <p:spPr>
          <a:xfrm>
            <a:off x="103202" y="2832848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04F96E-F92F-5A27-0155-A389DF6115CC}"/>
              </a:ext>
            </a:extLst>
          </p:cNvPr>
          <p:cNvSpPr txBox="1"/>
          <p:nvPr/>
        </p:nvSpPr>
        <p:spPr>
          <a:xfrm>
            <a:off x="94237" y="1936377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95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153F74-77D2-A2C4-D9C4-E4A6A5402D36}"/>
              </a:ext>
            </a:extLst>
          </p:cNvPr>
          <p:cNvSpPr txBox="1"/>
          <p:nvPr/>
        </p:nvSpPr>
        <p:spPr>
          <a:xfrm>
            <a:off x="10699484" y="2196353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2B8D1C-8372-AF9F-099C-144EA44BC473}"/>
              </a:ext>
            </a:extLst>
          </p:cNvPr>
          <p:cNvSpPr txBox="1"/>
          <p:nvPr/>
        </p:nvSpPr>
        <p:spPr>
          <a:xfrm>
            <a:off x="10726378" y="2689412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0F74C5-7284-DEFF-167B-2CCEF9A12E63}"/>
              </a:ext>
            </a:extLst>
          </p:cNvPr>
          <p:cNvSpPr txBox="1"/>
          <p:nvPr/>
        </p:nvSpPr>
        <p:spPr>
          <a:xfrm>
            <a:off x="10717413" y="1792941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95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BA0D37-9B70-2198-5288-7657C0EFD786}"/>
              </a:ext>
            </a:extLst>
          </p:cNvPr>
          <p:cNvSpPr txBox="1"/>
          <p:nvPr/>
        </p:nvSpPr>
        <p:spPr>
          <a:xfrm>
            <a:off x="-40232" y="4365813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34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8400A0-73E4-D1BA-46EB-1D26D8EBBD58}"/>
              </a:ext>
            </a:extLst>
          </p:cNvPr>
          <p:cNvSpPr txBox="1"/>
          <p:nvPr/>
        </p:nvSpPr>
        <p:spPr>
          <a:xfrm>
            <a:off x="-40232" y="4724400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CDF064-731C-D316-8397-BDC745C6F9EB}"/>
              </a:ext>
            </a:extLst>
          </p:cNvPr>
          <p:cNvSpPr txBox="1"/>
          <p:nvPr/>
        </p:nvSpPr>
        <p:spPr>
          <a:xfrm>
            <a:off x="0" y="366656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42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F877C9F-B538-8074-B153-EB3DF2998EE1}"/>
              </a:ext>
            </a:extLst>
          </p:cNvPr>
          <p:cNvSpPr txBox="1"/>
          <p:nvPr/>
        </p:nvSpPr>
        <p:spPr>
          <a:xfrm>
            <a:off x="10816027" y="4473390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34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B1EEF5-D8BC-5256-2BCC-17FF50723FE8}"/>
              </a:ext>
            </a:extLst>
          </p:cNvPr>
          <p:cNvSpPr txBox="1"/>
          <p:nvPr/>
        </p:nvSpPr>
        <p:spPr>
          <a:xfrm>
            <a:off x="10816027" y="4831977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8A9EA0-09DF-A6E2-5473-FBD246D90B68}"/>
              </a:ext>
            </a:extLst>
          </p:cNvPr>
          <p:cNvSpPr txBox="1"/>
          <p:nvPr/>
        </p:nvSpPr>
        <p:spPr>
          <a:xfrm>
            <a:off x="10856259" y="3774142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42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520FD-BB90-AF5E-8D40-1FC193C086E0}"/>
              </a:ext>
            </a:extLst>
          </p:cNvPr>
          <p:cNvSpPr/>
          <p:nvPr/>
        </p:nvSpPr>
        <p:spPr>
          <a:xfrm>
            <a:off x="564778" y="3612779"/>
            <a:ext cx="439270" cy="136263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050A5A3-1E61-58AA-F46E-A898AC1A5230}"/>
              </a:ext>
            </a:extLst>
          </p:cNvPr>
          <p:cNvSpPr/>
          <p:nvPr/>
        </p:nvSpPr>
        <p:spPr>
          <a:xfrm>
            <a:off x="10470776" y="3594847"/>
            <a:ext cx="439271" cy="144331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DE254BD-AD11-FAA3-04EE-915EF0FE5BE7}"/>
              </a:ext>
            </a:extLst>
          </p:cNvPr>
          <p:cNvSpPr/>
          <p:nvPr/>
        </p:nvSpPr>
        <p:spPr>
          <a:xfrm>
            <a:off x="708211" y="1640544"/>
            <a:ext cx="448235" cy="152399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F3A6FB1-B0C5-5CD4-A413-F6216EEFD59F}"/>
              </a:ext>
            </a:extLst>
          </p:cNvPr>
          <p:cNvSpPr/>
          <p:nvPr/>
        </p:nvSpPr>
        <p:spPr>
          <a:xfrm>
            <a:off x="10443882" y="1766050"/>
            <a:ext cx="358589" cy="114748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795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CBA02-6329-9748-97C6-748DF7492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85CC24-AF26-1012-DDFC-2E63DFCBEB5C}"/>
              </a:ext>
            </a:extLst>
          </p:cNvPr>
          <p:cNvSpPr txBox="1"/>
          <p:nvPr/>
        </p:nvSpPr>
        <p:spPr>
          <a:xfrm>
            <a:off x="322729" y="295835"/>
            <a:ext cx="336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5C-D, unedited blot images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C4EBD6-0E24-C0B7-7059-10844E6F3713}"/>
              </a:ext>
            </a:extLst>
          </p:cNvPr>
          <p:cNvSpPr txBox="1"/>
          <p:nvPr/>
        </p:nvSpPr>
        <p:spPr>
          <a:xfrm>
            <a:off x="11116236" y="2545975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P70 S6K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3F5E7B-4CF2-5AAE-3CB5-B393AC23525C}"/>
              </a:ext>
            </a:extLst>
          </p:cNvPr>
          <p:cNvSpPr txBox="1"/>
          <p:nvPr/>
        </p:nvSpPr>
        <p:spPr>
          <a:xfrm>
            <a:off x="195373" y="1101355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blot MKO 2.3; P70 S6K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D96C5B-BCA4-919A-FD8A-8B225095A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6" y="1614219"/>
            <a:ext cx="11062447" cy="15662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CAF06B-CF78-D201-014E-F62091155A90}"/>
              </a:ext>
            </a:extLst>
          </p:cNvPr>
          <p:cNvSpPr txBox="1"/>
          <p:nvPr/>
        </p:nvSpPr>
        <p:spPr>
          <a:xfrm>
            <a:off x="546846" y="4939552"/>
            <a:ext cx="334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GAPDH see MAPK1/3 slides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0C7D2A-D961-4B58-1CDE-8C5CED691DE4}"/>
              </a:ext>
            </a:extLst>
          </p:cNvPr>
          <p:cNvSpPr txBox="1"/>
          <p:nvPr/>
        </p:nvSpPr>
        <p:spPr>
          <a:xfrm>
            <a:off x="528918" y="1434354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77D91A-A1CB-BF91-259B-AD1FE4EDFFF2}"/>
              </a:ext>
            </a:extLst>
          </p:cNvPr>
          <p:cNvSpPr txBox="1"/>
          <p:nvPr/>
        </p:nvSpPr>
        <p:spPr>
          <a:xfrm>
            <a:off x="0" y="2662519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60CD2F-439F-5598-D251-DD58B9156B39}"/>
              </a:ext>
            </a:extLst>
          </p:cNvPr>
          <p:cNvSpPr txBox="1"/>
          <p:nvPr/>
        </p:nvSpPr>
        <p:spPr>
          <a:xfrm>
            <a:off x="0" y="1712260"/>
            <a:ext cx="7104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140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8C10C6-24A1-672D-A163-ADFFA444BA06}"/>
              </a:ext>
            </a:extLst>
          </p:cNvPr>
          <p:cNvSpPr txBox="1"/>
          <p:nvPr/>
        </p:nvSpPr>
        <p:spPr>
          <a:xfrm>
            <a:off x="17929" y="2259107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95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285856-5B9E-5F6E-8879-16AE1359A182}"/>
              </a:ext>
            </a:extLst>
          </p:cNvPr>
          <p:cNvSpPr/>
          <p:nvPr/>
        </p:nvSpPr>
        <p:spPr>
          <a:xfrm>
            <a:off x="600636" y="1640543"/>
            <a:ext cx="322729" cy="138056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205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CBDA6-B769-4836-6AB9-86ED2835C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112CA3-A481-6423-B0B9-7EF3D5CCDB9B}"/>
              </a:ext>
            </a:extLst>
          </p:cNvPr>
          <p:cNvSpPr txBox="1"/>
          <p:nvPr/>
        </p:nvSpPr>
        <p:spPr>
          <a:xfrm>
            <a:off x="589820" y="3616780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blot MKO 2.3; 4E-BP1 (box, image used in panel D) </a:t>
            </a:r>
          </a:p>
        </p:txBody>
      </p:sp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2BBC8EEB-E8E9-5907-9A86-F682F592D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75" y="4030936"/>
            <a:ext cx="10736059" cy="17349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C627D1-A2DD-F541-3217-E065F9D03FD5}"/>
              </a:ext>
            </a:extLst>
          </p:cNvPr>
          <p:cNvSpPr/>
          <p:nvPr/>
        </p:nvSpPr>
        <p:spPr>
          <a:xfrm>
            <a:off x="4932993" y="4629460"/>
            <a:ext cx="1659222" cy="4525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36D70C-E6EE-8281-2428-5C283A762699}"/>
              </a:ext>
            </a:extLst>
          </p:cNvPr>
          <p:cNvSpPr txBox="1"/>
          <p:nvPr/>
        </p:nvSpPr>
        <p:spPr>
          <a:xfrm>
            <a:off x="322729" y="295835"/>
            <a:ext cx="336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5C-D, unedited blot images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1FDD2B-0551-EA18-9930-362128E2DE48}"/>
              </a:ext>
            </a:extLst>
          </p:cNvPr>
          <p:cNvSpPr txBox="1"/>
          <p:nvPr/>
        </p:nvSpPr>
        <p:spPr>
          <a:xfrm>
            <a:off x="11080377" y="4751292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4E-BP1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727E94-1DE2-D309-54AB-30349B452A5C}"/>
              </a:ext>
            </a:extLst>
          </p:cNvPr>
          <p:cNvSpPr txBox="1"/>
          <p:nvPr/>
        </p:nvSpPr>
        <p:spPr>
          <a:xfrm>
            <a:off x="394446" y="6024281"/>
            <a:ext cx="334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GAPDH see MAPK1/3 slides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60A705-572F-C71F-E9A0-B635764D1DF8}"/>
              </a:ext>
            </a:extLst>
          </p:cNvPr>
          <p:cNvSpPr txBox="1"/>
          <p:nvPr/>
        </p:nvSpPr>
        <p:spPr>
          <a:xfrm>
            <a:off x="625679" y="1142521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blot MKO 1.1; 4E-BP1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58D05-0695-06C7-CD2F-3CEF1EE9B7E3}"/>
              </a:ext>
            </a:extLst>
          </p:cNvPr>
          <p:cNvSpPr txBox="1"/>
          <p:nvPr/>
        </p:nvSpPr>
        <p:spPr>
          <a:xfrm>
            <a:off x="11143130" y="1900516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4E-BP1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C0C3E7-F6B3-3159-3885-2A3CF1F5F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035" y="1498751"/>
            <a:ext cx="10416988" cy="20422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0718AC-E25A-7103-79AA-180F2F31289A}"/>
              </a:ext>
            </a:extLst>
          </p:cNvPr>
          <p:cNvSpPr txBox="1"/>
          <p:nvPr/>
        </p:nvSpPr>
        <p:spPr>
          <a:xfrm>
            <a:off x="744071" y="1380566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7EA488-6F3E-C783-CDFA-E85FE2A3D57E}"/>
              </a:ext>
            </a:extLst>
          </p:cNvPr>
          <p:cNvSpPr txBox="1"/>
          <p:nvPr/>
        </p:nvSpPr>
        <p:spPr>
          <a:xfrm>
            <a:off x="914401" y="3845860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8ECF7F-70FF-02CD-FE14-BE53483D5517}"/>
              </a:ext>
            </a:extLst>
          </p:cNvPr>
          <p:cNvSpPr txBox="1"/>
          <p:nvPr/>
        </p:nvSpPr>
        <p:spPr>
          <a:xfrm>
            <a:off x="10264589" y="1380565"/>
            <a:ext cx="5116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M.W.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ECE193-D853-96A8-6CE1-08BC04278B2B}"/>
              </a:ext>
            </a:extLst>
          </p:cNvPr>
          <p:cNvSpPr txBox="1"/>
          <p:nvPr/>
        </p:nvSpPr>
        <p:spPr>
          <a:xfrm>
            <a:off x="143653" y="2241178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B3A1FB-4B92-C8CC-7471-5844450BC7D3}"/>
              </a:ext>
            </a:extLst>
          </p:cNvPr>
          <p:cNvSpPr txBox="1"/>
          <p:nvPr/>
        </p:nvSpPr>
        <p:spPr>
          <a:xfrm>
            <a:off x="134687" y="2877671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C5B357-79E4-D5B7-1730-1D3260D091A8}"/>
              </a:ext>
            </a:extLst>
          </p:cNvPr>
          <p:cNvSpPr txBox="1"/>
          <p:nvPr/>
        </p:nvSpPr>
        <p:spPr>
          <a:xfrm>
            <a:off x="148026" y="1550895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C5E975-BCE3-3CCD-2DF5-D5E360AB4D85}"/>
              </a:ext>
            </a:extLst>
          </p:cNvPr>
          <p:cNvSpPr txBox="1"/>
          <p:nvPr/>
        </p:nvSpPr>
        <p:spPr>
          <a:xfrm>
            <a:off x="10677183" y="2384613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032975-BB8E-D78C-A438-A752140061CA}"/>
              </a:ext>
            </a:extLst>
          </p:cNvPr>
          <p:cNvSpPr txBox="1"/>
          <p:nvPr/>
        </p:nvSpPr>
        <p:spPr>
          <a:xfrm>
            <a:off x="10668217" y="3021106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BA3977-A2E4-51E9-D2E5-604FC6C7CC4E}"/>
              </a:ext>
            </a:extLst>
          </p:cNvPr>
          <p:cNvSpPr txBox="1"/>
          <p:nvPr/>
        </p:nvSpPr>
        <p:spPr>
          <a:xfrm>
            <a:off x="10681556" y="1694330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6F441E5-250A-E39C-A518-4F667663B680}"/>
              </a:ext>
            </a:extLst>
          </p:cNvPr>
          <p:cNvSpPr txBox="1"/>
          <p:nvPr/>
        </p:nvSpPr>
        <p:spPr>
          <a:xfrm>
            <a:off x="215370" y="5190566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252571-BE65-842D-7B29-C6BFAC9C609C}"/>
              </a:ext>
            </a:extLst>
          </p:cNvPr>
          <p:cNvSpPr txBox="1"/>
          <p:nvPr/>
        </p:nvSpPr>
        <p:spPr>
          <a:xfrm>
            <a:off x="210779" y="4231342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EC53A3B-F57A-1489-4E1E-59CDB5F6764D}"/>
              </a:ext>
            </a:extLst>
          </p:cNvPr>
          <p:cNvSpPr/>
          <p:nvPr/>
        </p:nvSpPr>
        <p:spPr>
          <a:xfrm>
            <a:off x="914400" y="4043084"/>
            <a:ext cx="448235" cy="1712259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487066-CA40-EC61-4720-7B1F0EF04682}"/>
              </a:ext>
            </a:extLst>
          </p:cNvPr>
          <p:cNvSpPr/>
          <p:nvPr/>
        </p:nvSpPr>
        <p:spPr>
          <a:xfrm>
            <a:off x="10273553" y="1604684"/>
            <a:ext cx="448235" cy="190948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4E8826-F122-34C3-5F13-7EAFC87A5A8F}"/>
              </a:ext>
            </a:extLst>
          </p:cNvPr>
          <p:cNvSpPr/>
          <p:nvPr/>
        </p:nvSpPr>
        <p:spPr>
          <a:xfrm>
            <a:off x="753036" y="1604684"/>
            <a:ext cx="448235" cy="190948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52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478</Words>
  <Application>Microsoft Office PowerPoint</Application>
  <PresentationFormat>Widescreen</PresentationFormat>
  <Paragraphs>132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 der Pijl, Robbert Jan - (rjvanderpijl)</dc:creator>
  <cp:lastModifiedBy>Van der Pijl, Robbert Jan - (rjvanderpijl)</cp:lastModifiedBy>
  <cp:revision>8</cp:revision>
  <dcterms:created xsi:type="dcterms:W3CDTF">2023-01-05T01:33:41Z</dcterms:created>
  <dcterms:modified xsi:type="dcterms:W3CDTF">2026-07-01T02:56:06Z</dcterms:modified>
</cp:coreProperties>
</file>