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74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A3C4F3-B6BD-454C-9054-726D0DE28DBE}" v="17" dt="2026-06-22T12:42:50.2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16" autoAdjust="0"/>
    <p:restoredTop sz="94660"/>
  </p:normalViewPr>
  <p:slideViewPr>
    <p:cSldViewPr snapToGrid="0">
      <p:cViewPr>
        <p:scale>
          <a:sx n="75" d="100"/>
          <a:sy n="75" d="100"/>
        </p:scale>
        <p:origin x="3582" y="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, Yi" userId="e7008897-085c-428f-b82e-27476f4b3b4d" providerId="ADAL" clId="{9FC2C5F6-FBDB-4125-8DAA-3D1EDAF8A2AD}"/>
    <pc:docChg chg="undo custSel addSld delSld modSld">
      <pc:chgData name="Lin, Yi" userId="e7008897-085c-428f-b82e-27476f4b3b4d" providerId="ADAL" clId="{9FC2C5F6-FBDB-4125-8DAA-3D1EDAF8A2AD}" dt="2026-06-22T12:43:11.075" v="436" actId="1076"/>
      <pc:docMkLst>
        <pc:docMk/>
      </pc:docMkLst>
      <pc:sldChg chg="delSp modSp del mod">
        <pc:chgData name="Lin, Yi" userId="e7008897-085c-428f-b82e-27476f4b3b4d" providerId="ADAL" clId="{9FC2C5F6-FBDB-4125-8DAA-3D1EDAF8A2AD}" dt="2026-05-20T18:23:42.109" v="37" actId="47"/>
        <pc:sldMkLst>
          <pc:docMk/>
          <pc:sldMk cId="815730329" sldId="256"/>
        </pc:sldMkLst>
      </pc:sldChg>
      <pc:sldChg chg="add del">
        <pc:chgData name="Lin, Yi" userId="e7008897-085c-428f-b82e-27476f4b3b4d" providerId="ADAL" clId="{9FC2C5F6-FBDB-4125-8DAA-3D1EDAF8A2AD}" dt="2026-05-20T18:23:42.109" v="37" actId="47"/>
        <pc:sldMkLst>
          <pc:docMk/>
          <pc:sldMk cId="1016408957" sldId="257"/>
        </pc:sldMkLst>
      </pc:sldChg>
      <pc:sldChg chg="delSp modSp del mod">
        <pc:chgData name="Lin, Yi" userId="e7008897-085c-428f-b82e-27476f4b3b4d" providerId="ADAL" clId="{9FC2C5F6-FBDB-4125-8DAA-3D1EDAF8A2AD}" dt="2026-05-20T18:23:42.109" v="37" actId="47"/>
        <pc:sldMkLst>
          <pc:docMk/>
          <pc:sldMk cId="3593761773" sldId="258"/>
        </pc:sldMkLst>
      </pc:sldChg>
      <pc:sldChg chg="modSp del mod">
        <pc:chgData name="Lin, Yi" userId="e7008897-085c-428f-b82e-27476f4b3b4d" providerId="ADAL" clId="{9FC2C5F6-FBDB-4125-8DAA-3D1EDAF8A2AD}" dt="2026-05-20T18:23:42.109" v="37" actId="47"/>
        <pc:sldMkLst>
          <pc:docMk/>
          <pc:sldMk cId="2564918586" sldId="259"/>
        </pc:sldMkLst>
      </pc:sldChg>
      <pc:sldChg chg="delSp modSp del mod">
        <pc:chgData name="Lin, Yi" userId="e7008897-085c-428f-b82e-27476f4b3b4d" providerId="ADAL" clId="{9FC2C5F6-FBDB-4125-8DAA-3D1EDAF8A2AD}" dt="2026-05-20T18:23:42.109" v="37" actId="47"/>
        <pc:sldMkLst>
          <pc:docMk/>
          <pc:sldMk cId="4113865401" sldId="260"/>
        </pc:sldMkLst>
      </pc:sldChg>
      <pc:sldChg chg="delSp modSp del mod">
        <pc:chgData name="Lin, Yi" userId="e7008897-085c-428f-b82e-27476f4b3b4d" providerId="ADAL" clId="{9FC2C5F6-FBDB-4125-8DAA-3D1EDAF8A2AD}" dt="2026-05-20T18:23:42.109" v="37" actId="47"/>
        <pc:sldMkLst>
          <pc:docMk/>
          <pc:sldMk cId="2764571577" sldId="261"/>
        </pc:sldMkLst>
      </pc:sldChg>
      <pc:sldChg chg="modSp del mod">
        <pc:chgData name="Lin, Yi" userId="e7008897-085c-428f-b82e-27476f4b3b4d" providerId="ADAL" clId="{9FC2C5F6-FBDB-4125-8DAA-3D1EDAF8A2AD}" dt="2026-05-20T18:23:42.109" v="37" actId="47"/>
        <pc:sldMkLst>
          <pc:docMk/>
          <pc:sldMk cId="403735953" sldId="262"/>
        </pc:sldMkLst>
      </pc:sldChg>
      <pc:sldChg chg="delSp modSp del mod">
        <pc:chgData name="Lin, Yi" userId="e7008897-085c-428f-b82e-27476f4b3b4d" providerId="ADAL" clId="{9FC2C5F6-FBDB-4125-8DAA-3D1EDAF8A2AD}" dt="2026-05-20T18:23:42.109" v="37" actId="47"/>
        <pc:sldMkLst>
          <pc:docMk/>
          <pc:sldMk cId="853439873" sldId="263"/>
        </pc:sldMkLst>
      </pc:sldChg>
      <pc:sldChg chg="delSp del mod">
        <pc:chgData name="Lin, Yi" userId="e7008897-085c-428f-b82e-27476f4b3b4d" providerId="ADAL" clId="{9FC2C5F6-FBDB-4125-8DAA-3D1EDAF8A2AD}" dt="2026-05-20T18:23:42.109" v="37" actId="47"/>
        <pc:sldMkLst>
          <pc:docMk/>
          <pc:sldMk cId="2894687943" sldId="264"/>
        </pc:sldMkLst>
      </pc:sldChg>
      <pc:sldChg chg="del">
        <pc:chgData name="Lin, Yi" userId="e7008897-085c-428f-b82e-27476f4b3b4d" providerId="ADAL" clId="{9FC2C5F6-FBDB-4125-8DAA-3D1EDAF8A2AD}" dt="2026-05-20T18:23:42.109" v="37" actId="47"/>
        <pc:sldMkLst>
          <pc:docMk/>
          <pc:sldMk cId="1883764964" sldId="265"/>
        </pc:sldMkLst>
      </pc:sldChg>
      <pc:sldChg chg="delSp del mod">
        <pc:chgData name="Lin, Yi" userId="e7008897-085c-428f-b82e-27476f4b3b4d" providerId="ADAL" clId="{9FC2C5F6-FBDB-4125-8DAA-3D1EDAF8A2AD}" dt="2026-05-20T18:23:42.109" v="37" actId="47"/>
        <pc:sldMkLst>
          <pc:docMk/>
          <pc:sldMk cId="3135008509" sldId="267"/>
        </pc:sldMkLst>
      </pc:sldChg>
      <pc:sldChg chg="delSp del mod">
        <pc:chgData name="Lin, Yi" userId="e7008897-085c-428f-b82e-27476f4b3b4d" providerId="ADAL" clId="{9FC2C5F6-FBDB-4125-8DAA-3D1EDAF8A2AD}" dt="2026-05-20T18:23:42.109" v="37" actId="47"/>
        <pc:sldMkLst>
          <pc:docMk/>
          <pc:sldMk cId="2735701839" sldId="268"/>
        </pc:sldMkLst>
      </pc:sldChg>
      <pc:sldChg chg="delSp del mod">
        <pc:chgData name="Lin, Yi" userId="e7008897-085c-428f-b82e-27476f4b3b4d" providerId="ADAL" clId="{9FC2C5F6-FBDB-4125-8DAA-3D1EDAF8A2AD}" dt="2026-05-20T18:23:42.109" v="37" actId="47"/>
        <pc:sldMkLst>
          <pc:docMk/>
          <pc:sldMk cId="3252406838" sldId="269"/>
        </pc:sldMkLst>
      </pc:sldChg>
      <pc:sldChg chg="delSp del mod">
        <pc:chgData name="Lin, Yi" userId="e7008897-085c-428f-b82e-27476f4b3b4d" providerId="ADAL" clId="{9FC2C5F6-FBDB-4125-8DAA-3D1EDAF8A2AD}" dt="2026-05-20T18:23:42.109" v="37" actId="47"/>
        <pc:sldMkLst>
          <pc:docMk/>
          <pc:sldMk cId="3229489532" sldId="271"/>
        </pc:sldMkLst>
      </pc:sldChg>
      <pc:sldChg chg="delSp del mod">
        <pc:chgData name="Lin, Yi" userId="e7008897-085c-428f-b82e-27476f4b3b4d" providerId="ADAL" clId="{9FC2C5F6-FBDB-4125-8DAA-3D1EDAF8A2AD}" dt="2026-05-20T18:23:42.109" v="37" actId="47"/>
        <pc:sldMkLst>
          <pc:docMk/>
          <pc:sldMk cId="2175599455" sldId="272"/>
        </pc:sldMkLst>
      </pc:sldChg>
      <pc:sldChg chg="del">
        <pc:chgData name="Lin, Yi" userId="e7008897-085c-428f-b82e-27476f4b3b4d" providerId="ADAL" clId="{9FC2C5F6-FBDB-4125-8DAA-3D1EDAF8A2AD}" dt="2026-05-19T15:59:54.763" v="3" actId="47"/>
        <pc:sldMkLst>
          <pc:docMk/>
          <pc:sldMk cId="1460066790" sldId="273"/>
        </pc:sldMkLst>
      </pc:sldChg>
      <pc:sldChg chg="addSp delSp modSp add mod">
        <pc:chgData name="Lin, Yi" userId="e7008897-085c-428f-b82e-27476f4b3b4d" providerId="ADAL" clId="{9FC2C5F6-FBDB-4125-8DAA-3D1EDAF8A2AD}" dt="2026-06-22T12:43:11.075" v="436" actId="1076"/>
        <pc:sldMkLst>
          <pc:docMk/>
          <pc:sldMk cId="3221100714" sldId="274"/>
        </pc:sldMkLst>
        <pc:spChg chg="add mod">
          <ac:chgData name="Lin, Yi" userId="e7008897-085c-428f-b82e-27476f4b3b4d" providerId="ADAL" clId="{9FC2C5F6-FBDB-4125-8DAA-3D1EDAF8A2AD}" dt="2026-06-22T12:39:40.646" v="403" actId="1076"/>
          <ac:spMkLst>
            <pc:docMk/>
            <pc:sldMk cId="3221100714" sldId="274"/>
            <ac:spMk id="7" creationId="{06647B0C-1010-F813-B8D4-4FE8DC48BBDA}"/>
          </ac:spMkLst>
        </pc:spChg>
        <pc:spChg chg="add mod">
          <ac:chgData name="Lin, Yi" userId="e7008897-085c-428f-b82e-27476f4b3b4d" providerId="ADAL" clId="{9FC2C5F6-FBDB-4125-8DAA-3D1EDAF8A2AD}" dt="2026-06-22T12:43:11.075" v="436" actId="1076"/>
          <ac:spMkLst>
            <pc:docMk/>
            <pc:sldMk cId="3221100714" sldId="274"/>
            <ac:spMk id="8" creationId="{AAB59ED0-7991-C0A6-8D80-72693BA62B93}"/>
          </ac:spMkLst>
        </pc:spChg>
        <pc:spChg chg="add mod">
          <ac:chgData name="Lin, Yi" userId="e7008897-085c-428f-b82e-27476f4b3b4d" providerId="ADAL" clId="{9FC2C5F6-FBDB-4125-8DAA-3D1EDAF8A2AD}" dt="2026-06-22T12:43:11.075" v="436" actId="1076"/>
          <ac:spMkLst>
            <pc:docMk/>
            <pc:sldMk cId="3221100714" sldId="274"/>
            <ac:spMk id="9" creationId="{9BEE4236-6A95-2032-0C3D-C927DF51B258}"/>
          </ac:spMkLst>
        </pc:spChg>
        <pc:spChg chg="add mod">
          <ac:chgData name="Lin, Yi" userId="e7008897-085c-428f-b82e-27476f4b3b4d" providerId="ADAL" clId="{9FC2C5F6-FBDB-4125-8DAA-3D1EDAF8A2AD}" dt="2026-06-22T12:43:11.075" v="436" actId="1076"/>
          <ac:spMkLst>
            <pc:docMk/>
            <pc:sldMk cId="3221100714" sldId="274"/>
            <ac:spMk id="10" creationId="{96155184-C403-759F-8879-EC05947D8F55}"/>
          </ac:spMkLst>
        </pc:spChg>
        <pc:spChg chg="add mod">
          <ac:chgData name="Lin, Yi" userId="e7008897-085c-428f-b82e-27476f4b3b4d" providerId="ADAL" clId="{9FC2C5F6-FBDB-4125-8DAA-3D1EDAF8A2AD}" dt="2026-06-22T12:40:11.979" v="411" actId="20577"/>
          <ac:spMkLst>
            <pc:docMk/>
            <pc:sldMk cId="3221100714" sldId="274"/>
            <ac:spMk id="11" creationId="{1C60E5EF-DF60-B8B4-FCD3-62D8BAEBAE0B}"/>
          </ac:spMkLst>
        </pc:spChg>
        <pc:spChg chg="add mod">
          <ac:chgData name="Lin, Yi" userId="e7008897-085c-428f-b82e-27476f4b3b4d" providerId="ADAL" clId="{9FC2C5F6-FBDB-4125-8DAA-3D1EDAF8A2AD}" dt="2026-06-22T12:43:11.075" v="436" actId="1076"/>
          <ac:spMkLst>
            <pc:docMk/>
            <pc:sldMk cId="3221100714" sldId="274"/>
            <ac:spMk id="12" creationId="{3868DA92-4526-F7AA-707A-3DC75CE28FFC}"/>
          </ac:spMkLst>
        </pc:spChg>
        <pc:spChg chg="add mod">
          <ac:chgData name="Lin, Yi" userId="e7008897-085c-428f-b82e-27476f4b3b4d" providerId="ADAL" clId="{9FC2C5F6-FBDB-4125-8DAA-3D1EDAF8A2AD}" dt="2026-06-22T12:43:11.075" v="436" actId="1076"/>
          <ac:spMkLst>
            <pc:docMk/>
            <pc:sldMk cId="3221100714" sldId="274"/>
            <ac:spMk id="13" creationId="{28584F90-634B-B069-8878-0E5751E4E11E}"/>
          </ac:spMkLst>
        </pc:spChg>
        <pc:spChg chg="add mod">
          <ac:chgData name="Lin, Yi" userId="e7008897-085c-428f-b82e-27476f4b3b4d" providerId="ADAL" clId="{9FC2C5F6-FBDB-4125-8DAA-3D1EDAF8A2AD}" dt="2026-06-22T12:43:11.075" v="436" actId="1076"/>
          <ac:spMkLst>
            <pc:docMk/>
            <pc:sldMk cId="3221100714" sldId="274"/>
            <ac:spMk id="14" creationId="{53B2CCBC-F2A5-42BC-FC57-5E5FF4A1C3E3}"/>
          </ac:spMkLst>
        </pc:spChg>
        <pc:spChg chg="add mod">
          <ac:chgData name="Lin, Yi" userId="e7008897-085c-428f-b82e-27476f4b3b4d" providerId="ADAL" clId="{9FC2C5F6-FBDB-4125-8DAA-3D1EDAF8A2AD}" dt="2026-06-22T12:43:11.075" v="436" actId="1076"/>
          <ac:spMkLst>
            <pc:docMk/>
            <pc:sldMk cId="3221100714" sldId="274"/>
            <ac:spMk id="15" creationId="{DCD3395F-E2DB-1DB9-A995-40A2A6600C7B}"/>
          </ac:spMkLst>
        </pc:spChg>
        <pc:spChg chg="add mod">
          <ac:chgData name="Lin, Yi" userId="e7008897-085c-428f-b82e-27476f4b3b4d" providerId="ADAL" clId="{9FC2C5F6-FBDB-4125-8DAA-3D1EDAF8A2AD}" dt="2026-06-22T12:41:03.920" v="423" actId="14100"/>
          <ac:spMkLst>
            <pc:docMk/>
            <pc:sldMk cId="3221100714" sldId="274"/>
            <ac:spMk id="16" creationId="{2FF89A80-F45D-CA96-932E-F400466FDCBB}"/>
          </ac:spMkLst>
        </pc:spChg>
        <pc:spChg chg="mod">
          <ac:chgData name="Lin, Yi" userId="e7008897-085c-428f-b82e-27476f4b3b4d" providerId="ADAL" clId="{9FC2C5F6-FBDB-4125-8DAA-3D1EDAF8A2AD}" dt="2026-06-22T12:31:05.281" v="40" actId="20577"/>
          <ac:spMkLst>
            <pc:docMk/>
            <pc:sldMk cId="3221100714" sldId="274"/>
            <ac:spMk id="24" creationId="{B7DBB55A-F345-D21B-9492-F9DD42954FBE}"/>
          </ac:spMkLst>
        </pc:spChg>
        <pc:spChg chg="mod">
          <ac:chgData name="Lin, Yi" userId="e7008897-085c-428f-b82e-27476f4b3b4d" providerId="ADAL" clId="{9FC2C5F6-FBDB-4125-8DAA-3D1EDAF8A2AD}" dt="2026-06-22T12:31:15.229" v="43" actId="20577"/>
          <ac:spMkLst>
            <pc:docMk/>
            <pc:sldMk cId="3221100714" sldId="274"/>
            <ac:spMk id="25" creationId="{CC5934F6-C5EF-B402-360C-7E345F2242E1}"/>
          </ac:spMkLst>
        </pc:spChg>
        <pc:spChg chg="add del">
          <ac:chgData name="Lin, Yi" userId="e7008897-085c-428f-b82e-27476f4b3b4d" providerId="ADAL" clId="{9FC2C5F6-FBDB-4125-8DAA-3D1EDAF8A2AD}" dt="2026-06-22T12:41:39.963" v="430" actId="22"/>
          <ac:spMkLst>
            <pc:docMk/>
            <pc:sldMk cId="3221100714" sldId="274"/>
            <ac:spMk id="29" creationId="{8A589A6D-9583-6E6E-9513-C7F971CC3F2F}"/>
          </ac:spMkLst>
        </pc:spChg>
        <pc:spChg chg="add mod">
          <ac:chgData name="Lin, Yi" userId="e7008897-085c-428f-b82e-27476f4b3b4d" providerId="ADAL" clId="{9FC2C5F6-FBDB-4125-8DAA-3D1EDAF8A2AD}" dt="2026-06-22T12:41:50.322" v="433" actId="571"/>
          <ac:spMkLst>
            <pc:docMk/>
            <pc:sldMk cId="3221100714" sldId="274"/>
            <ac:spMk id="35" creationId="{5BBA6CD3-EEAD-8488-BB64-D9BDA1AEECB8}"/>
          </ac:spMkLst>
        </pc:spChg>
        <pc:spChg chg="mod">
          <ac:chgData name="Lin, Yi" userId="e7008897-085c-428f-b82e-27476f4b3b4d" providerId="ADAL" clId="{9FC2C5F6-FBDB-4125-8DAA-3D1EDAF8A2AD}" dt="2026-06-22T12:38:20.254" v="373" actId="1076"/>
          <ac:spMkLst>
            <pc:docMk/>
            <pc:sldMk cId="3221100714" sldId="274"/>
            <ac:spMk id="48" creationId="{DC6D58BA-BB7C-4DC1-CB49-093382006F95}"/>
          </ac:spMkLst>
        </pc:spChg>
        <pc:spChg chg="mod">
          <ac:chgData name="Lin, Yi" userId="e7008897-085c-428f-b82e-27476f4b3b4d" providerId="ADAL" clId="{9FC2C5F6-FBDB-4125-8DAA-3D1EDAF8A2AD}" dt="2026-06-22T12:39:30.057" v="398" actId="404"/>
          <ac:spMkLst>
            <pc:docMk/>
            <pc:sldMk cId="3221100714" sldId="274"/>
            <ac:spMk id="58" creationId="{B5CFF898-E984-D148-96CB-729A8E4BE856}"/>
          </ac:spMkLst>
        </pc:spChg>
        <pc:spChg chg="mod">
          <ac:chgData name="Lin, Yi" userId="e7008897-085c-428f-b82e-27476f4b3b4d" providerId="ADAL" clId="{9FC2C5F6-FBDB-4125-8DAA-3D1EDAF8A2AD}" dt="2026-06-22T12:43:11.075" v="436" actId="1076"/>
          <ac:spMkLst>
            <pc:docMk/>
            <pc:sldMk cId="3221100714" sldId="274"/>
            <ac:spMk id="59" creationId="{7F688287-C79C-A5B6-692A-0374FE2F295A}"/>
          </ac:spMkLst>
        </pc:spChg>
        <pc:spChg chg="del">
          <ac:chgData name="Lin, Yi" userId="e7008897-085c-428f-b82e-27476f4b3b4d" providerId="ADAL" clId="{9FC2C5F6-FBDB-4125-8DAA-3D1EDAF8A2AD}" dt="2026-06-22T12:37:53.039" v="361" actId="478"/>
          <ac:spMkLst>
            <pc:docMk/>
            <pc:sldMk cId="3221100714" sldId="274"/>
            <ac:spMk id="60" creationId="{72951531-BB72-A81F-2511-31FC7E92C3C2}"/>
          </ac:spMkLst>
        </pc:spChg>
        <pc:spChg chg="mod">
          <ac:chgData name="Lin, Yi" userId="e7008897-085c-428f-b82e-27476f4b3b4d" providerId="ADAL" clId="{9FC2C5F6-FBDB-4125-8DAA-3D1EDAF8A2AD}" dt="2026-06-22T12:43:11.075" v="436" actId="1076"/>
          <ac:spMkLst>
            <pc:docMk/>
            <pc:sldMk cId="3221100714" sldId="274"/>
            <ac:spMk id="61" creationId="{28B748AF-B01A-1C3B-41C7-C627A1E69DFD}"/>
          </ac:spMkLst>
        </pc:spChg>
        <pc:spChg chg="mod">
          <ac:chgData name="Lin, Yi" userId="e7008897-085c-428f-b82e-27476f4b3b4d" providerId="ADAL" clId="{9FC2C5F6-FBDB-4125-8DAA-3D1EDAF8A2AD}" dt="2026-06-22T12:43:11.075" v="436" actId="1076"/>
          <ac:spMkLst>
            <pc:docMk/>
            <pc:sldMk cId="3221100714" sldId="274"/>
            <ac:spMk id="62" creationId="{939BA80C-FC62-71C0-D7E2-48F8F0360F22}"/>
          </ac:spMkLst>
        </pc:spChg>
        <pc:grpChg chg="del">
          <ac:chgData name="Lin, Yi" userId="e7008897-085c-428f-b82e-27476f4b3b4d" providerId="ADAL" clId="{9FC2C5F6-FBDB-4125-8DAA-3D1EDAF8A2AD}" dt="2026-06-22T12:37:54.568" v="362" actId="478"/>
          <ac:grpSpMkLst>
            <pc:docMk/>
            <pc:sldMk cId="3221100714" sldId="274"/>
            <ac:grpSpMk id="49" creationId="{5981ED90-DD98-2494-62F1-E397F6FF9F40}"/>
          </ac:grpSpMkLst>
        </pc:grpChg>
        <pc:grpChg chg="del">
          <ac:chgData name="Lin, Yi" userId="e7008897-085c-428f-b82e-27476f4b3b4d" providerId="ADAL" clId="{9FC2C5F6-FBDB-4125-8DAA-3D1EDAF8A2AD}" dt="2026-06-22T12:37:50.698" v="360" actId="478"/>
          <ac:grpSpMkLst>
            <pc:docMk/>
            <pc:sldMk cId="3221100714" sldId="274"/>
            <ac:grpSpMk id="55" creationId="{68BCD12D-5FDA-BF68-B6AB-5EC8904FB06A}"/>
          </ac:grpSpMkLst>
        </pc:grpChg>
        <pc:grpChg chg="del">
          <ac:chgData name="Lin, Yi" userId="e7008897-085c-428f-b82e-27476f4b3b4d" providerId="ADAL" clId="{9FC2C5F6-FBDB-4125-8DAA-3D1EDAF8A2AD}" dt="2026-06-22T12:37:55.039" v="363" actId="478"/>
          <ac:grpSpMkLst>
            <pc:docMk/>
            <pc:sldMk cId="3221100714" sldId="274"/>
            <ac:grpSpMk id="57" creationId="{22C05272-003B-BEEA-1375-C1DDEBBB87F2}"/>
          </ac:grpSpMkLst>
        </pc:grpChg>
        <pc:picChg chg="add mod modCrop">
          <ac:chgData name="Lin, Yi" userId="e7008897-085c-428f-b82e-27476f4b3b4d" providerId="ADAL" clId="{9FC2C5F6-FBDB-4125-8DAA-3D1EDAF8A2AD}" dt="2026-06-22T12:39:01.153" v="388" actId="14100"/>
          <ac:picMkLst>
            <pc:docMk/>
            <pc:sldMk cId="3221100714" sldId="274"/>
            <ac:picMk id="4" creationId="{9B05EC5E-A6BD-4B36-61B6-39BA7306EC14}"/>
          </ac:picMkLst>
        </pc:picChg>
        <pc:picChg chg="add mod modCrop">
          <ac:chgData name="Lin, Yi" userId="e7008897-085c-428f-b82e-27476f4b3b4d" providerId="ADAL" clId="{9FC2C5F6-FBDB-4125-8DAA-3D1EDAF8A2AD}" dt="2026-06-22T12:42:48.907" v="435"/>
          <ac:picMkLst>
            <pc:docMk/>
            <pc:sldMk cId="3221100714" sldId="274"/>
            <ac:picMk id="6" creationId="{CA1B5985-993E-6138-8369-A3F608E99F43}"/>
          </ac:picMkLst>
        </pc:picChg>
        <pc:cxnChg chg="add mod">
          <ac:chgData name="Lin, Yi" userId="e7008897-085c-428f-b82e-27476f4b3b4d" providerId="ADAL" clId="{9FC2C5F6-FBDB-4125-8DAA-3D1EDAF8A2AD}" dt="2026-06-22T12:41:25.217" v="427" actId="692"/>
          <ac:cxnSpMkLst>
            <pc:docMk/>
            <pc:sldMk cId="3221100714" sldId="274"/>
            <ac:cxnSpMk id="18" creationId="{7245FB13-8613-4EC0-66B2-BB399275B9B0}"/>
          </ac:cxnSpMkLst>
        </pc:cxnChg>
        <pc:cxnChg chg="add mod">
          <ac:chgData name="Lin, Yi" userId="e7008897-085c-428f-b82e-27476f4b3b4d" providerId="ADAL" clId="{9FC2C5F6-FBDB-4125-8DAA-3D1EDAF8A2AD}" dt="2026-06-22T12:41:50.322" v="433" actId="571"/>
          <ac:cxnSpMkLst>
            <pc:docMk/>
            <pc:sldMk cId="3221100714" sldId="274"/>
            <ac:cxnSpMk id="53" creationId="{626538AF-F906-5A3A-953F-D012093E78F2}"/>
          </ac:cxnSpMkLst>
        </pc:cxnChg>
      </pc:sldChg>
    </pc:docChg>
  </pc:docChgLst>
  <pc:docChgLst>
    <pc:chgData name="Sun, Ying" userId="a1fa1683-eea7-4088-acce-79732940db2a" providerId="ADAL" clId="{6D6C3011-0681-4A47-AF0A-90696113F2D2}"/>
    <pc:docChg chg="undo custSel modSld">
      <pc:chgData name="Sun, Ying" userId="a1fa1683-eea7-4088-acce-79732940db2a" providerId="ADAL" clId="{6D6C3011-0681-4A47-AF0A-90696113F2D2}" dt="2026-05-20T14:49:16.969" v="1711" actId="20577"/>
      <pc:docMkLst>
        <pc:docMk/>
      </pc:docMkLst>
      <pc:sldChg chg="addSp modSp mod">
        <pc:chgData name="Sun, Ying" userId="a1fa1683-eea7-4088-acce-79732940db2a" providerId="ADAL" clId="{6D6C3011-0681-4A47-AF0A-90696113F2D2}" dt="2026-05-14T15:42:13.151" v="930" actId="207"/>
        <pc:sldMkLst>
          <pc:docMk/>
          <pc:sldMk cId="815730329" sldId="256"/>
        </pc:sldMkLst>
      </pc:sldChg>
      <pc:sldChg chg="addSp modSp mod">
        <pc:chgData name="Sun, Ying" userId="a1fa1683-eea7-4088-acce-79732940db2a" providerId="ADAL" clId="{6D6C3011-0681-4A47-AF0A-90696113F2D2}" dt="2026-05-20T13:54:57.419" v="1710" actId="1076"/>
        <pc:sldMkLst>
          <pc:docMk/>
          <pc:sldMk cId="1016408957" sldId="257"/>
        </pc:sldMkLst>
      </pc:sldChg>
      <pc:sldChg chg="addSp modSp mod">
        <pc:chgData name="Sun, Ying" userId="a1fa1683-eea7-4088-acce-79732940db2a" providerId="ADAL" clId="{6D6C3011-0681-4A47-AF0A-90696113F2D2}" dt="2026-05-20T14:49:16.969" v="1711" actId="20577"/>
        <pc:sldMkLst>
          <pc:docMk/>
          <pc:sldMk cId="3593761773" sldId="258"/>
        </pc:sldMkLst>
      </pc:sldChg>
      <pc:sldChg chg="modSp mod">
        <pc:chgData name="Sun, Ying" userId="a1fa1683-eea7-4088-acce-79732940db2a" providerId="ADAL" clId="{6D6C3011-0681-4A47-AF0A-90696113F2D2}" dt="2026-05-19T20:30:46.946" v="1708" actId="400"/>
        <pc:sldMkLst>
          <pc:docMk/>
          <pc:sldMk cId="2564918586" sldId="259"/>
        </pc:sldMkLst>
      </pc:sldChg>
      <pc:sldChg chg="addSp delSp modSp mod">
        <pc:chgData name="Sun, Ying" userId="a1fa1683-eea7-4088-acce-79732940db2a" providerId="ADAL" clId="{6D6C3011-0681-4A47-AF0A-90696113F2D2}" dt="2026-05-14T16:06:18.665" v="1213" actId="20577"/>
        <pc:sldMkLst>
          <pc:docMk/>
          <pc:sldMk cId="4113865401" sldId="260"/>
        </pc:sldMkLst>
      </pc:sldChg>
      <pc:sldChg chg="addSp modSp mod">
        <pc:chgData name="Sun, Ying" userId="a1fa1683-eea7-4088-acce-79732940db2a" providerId="ADAL" clId="{6D6C3011-0681-4A47-AF0A-90696113F2D2}" dt="2026-05-14T14:30:20.303" v="430" actId="20577"/>
        <pc:sldMkLst>
          <pc:docMk/>
          <pc:sldMk cId="2764571577" sldId="261"/>
        </pc:sldMkLst>
      </pc:sldChg>
      <pc:sldChg chg="addSp modSp mod">
        <pc:chgData name="Sun, Ying" userId="a1fa1683-eea7-4088-acce-79732940db2a" providerId="ADAL" clId="{6D6C3011-0681-4A47-AF0A-90696113F2D2}" dt="2026-05-14T14:38:52.490" v="593" actId="13926"/>
        <pc:sldMkLst>
          <pc:docMk/>
          <pc:sldMk cId="403735953" sldId="262"/>
        </pc:sldMkLst>
      </pc:sldChg>
      <pc:sldChg chg="addSp modSp mod">
        <pc:chgData name="Sun, Ying" userId="a1fa1683-eea7-4088-acce-79732940db2a" providerId="ADAL" clId="{6D6C3011-0681-4A47-AF0A-90696113F2D2}" dt="2026-05-14T14:16:28.290" v="283" actId="20577"/>
        <pc:sldMkLst>
          <pc:docMk/>
          <pc:sldMk cId="853439873" sldId="263"/>
        </pc:sldMkLst>
      </pc:sldChg>
      <pc:sldChg chg="addSp modSp mod">
        <pc:chgData name="Sun, Ying" userId="a1fa1683-eea7-4088-acce-79732940db2a" providerId="ADAL" clId="{6D6C3011-0681-4A47-AF0A-90696113F2D2}" dt="2026-05-14T16:10:36.461" v="1307" actId="20577"/>
        <pc:sldMkLst>
          <pc:docMk/>
          <pc:sldMk cId="2894687943" sldId="264"/>
        </pc:sldMkLst>
      </pc:sldChg>
      <pc:sldChg chg="addSp delSp modSp mod">
        <pc:chgData name="Sun, Ying" userId="a1fa1683-eea7-4088-acce-79732940db2a" providerId="ADAL" clId="{6D6C3011-0681-4A47-AF0A-90696113F2D2}" dt="2026-05-14T16:36:51.030" v="1584" actId="478"/>
        <pc:sldMkLst>
          <pc:docMk/>
          <pc:sldMk cId="1883764964" sldId="265"/>
        </pc:sldMkLst>
      </pc:sldChg>
      <pc:sldChg chg="addSp modSp mod">
        <pc:chgData name="Sun, Ying" userId="a1fa1683-eea7-4088-acce-79732940db2a" providerId="ADAL" clId="{6D6C3011-0681-4A47-AF0A-90696113F2D2}" dt="2026-05-14T16:31:08.373" v="1579" actId="1076"/>
        <pc:sldMkLst>
          <pc:docMk/>
          <pc:sldMk cId="3135008509" sldId="267"/>
        </pc:sldMkLst>
      </pc:sldChg>
      <pc:sldChg chg="addSp modSp mod">
        <pc:chgData name="Sun, Ying" userId="a1fa1683-eea7-4088-acce-79732940db2a" providerId="ADAL" clId="{6D6C3011-0681-4A47-AF0A-90696113F2D2}" dt="2026-05-14T16:30:44.848" v="1572" actId="6549"/>
        <pc:sldMkLst>
          <pc:docMk/>
          <pc:sldMk cId="2735701839" sldId="268"/>
        </pc:sldMkLst>
      </pc:sldChg>
      <pc:sldChg chg="addSp delSp modSp mod">
        <pc:chgData name="Sun, Ying" userId="a1fa1683-eea7-4088-acce-79732940db2a" providerId="ADAL" clId="{6D6C3011-0681-4A47-AF0A-90696113F2D2}" dt="2026-05-14T16:21:39.562" v="1453" actId="1076"/>
        <pc:sldMkLst>
          <pc:docMk/>
          <pc:sldMk cId="3252406838" sldId="269"/>
        </pc:sldMkLst>
      </pc:sldChg>
      <pc:sldChg chg="addSp modSp mod">
        <pc:chgData name="Sun, Ying" userId="a1fa1683-eea7-4088-acce-79732940db2a" providerId="ADAL" clId="{6D6C3011-0681-4A47-AF0A-90696113F2D2}" dt="2026-05-14T16:42:26.141" v="1698" actId="14100"/>
        <pc:sldMkLst>
          <pc:docMk/>
          <pc:sldMk cId="3229489532" sldId="271"/>
        </pc:sldMkLst>
      </pc:sldChg>
      <pc:sldChg chg="addSp modSp mod">
        <pc:chgData name="Sun, Ying" userId="a1fa1683-eea7-4088-acce-79732940db2a" providerId="ADAL" clId="{6D6C3011-0681-4A47-AF0A-90696113F2D2}" dt="2026-05-14T16:42:01.521" v="1676" actId="20577"/>
        <pc:sldMkLst>
          <pc:docMk/>
          <pc:sldMk cId="2175599455" sldId="27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88323-2E1F-44EA-BF1F-923FDD0979A4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CB2ADD-97A7-4F1C-813B-287F88F72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13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F831-E534-4ECA-871E-5E7FC08B48FD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A67F2-1F2A-4EBC-973F-EBB656D21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11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F831-E534-4ECA-871E-5E7FC08B48FD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A67F2-1F2A-4EBC-973F-EBB656D21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48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F831-E534-4ECA-871E-5E7FC08B48FD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A67F2-1F2A-4EBC-973F-EBB656D21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415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F831-E534-4ECA-871E-5E7FC08B48FD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A67F2-1F2A-4EBC-973F-EBB656D21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88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F831-E534-4ECA-871E-5E7FC08B48FD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A67F2-1F2A-4EBC-973F-EBB656D21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713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F831-E534-4ECA-871E-5E7FC08B48FD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A67F2-1F2A-4EBC-973F-EBB656D21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822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F831-E534-4ECA-871E-5E7FC08B48FD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A67F2-1F2A-4EBC-973F-EBB656D21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26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F831-E534-4ECA-871E-5E7FC08B48FD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A67F2-1F2A-4EBC-973F-EBB656D21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37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F831-E534-4ECA-871E-5E7FC08B48FD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A67F2-1F2A-4EBC-973F-EBB656D21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44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F831-E534-4ECA-871E-5E7FC08B48FD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A67F2-1F2A-4EBC-973F-EBB656D21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897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F831-E534-4ECA-871E-5E7FC08B48FD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A67F2-1F2A-4EBC-973F-EBB656D21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01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E0F831-E534-4ECA-871E-5E7FC08B48FD}" type="datetimeFigureOut">
              <a:rPr lang="en-US" smtClean="0"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0A67F2-1F2A-4EBC-973F-EBB656D21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387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B7DBB55A-F345-D21B-9492-F9DD42954FBE}"/>
              </a:ext>
            </a:extLst>
          </p:cNvPr>
          <p:cNvSpPr txBox="1"/>
          <p:nvPr/>
        </p:nvSpPr>
        <p:spPr>
          <a:xfrm>
            <a:off x="906219" y="327504"/>
            <a:ext cx="32776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/>
            </a:lvl1pPr>
          </a:lstStyle>
          <a:p>
            <a:r>
              <a:rPr lang="en-US" dirty="0"/>
              <a:t>Figure 4-figure supplement 1-source data 2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C5934F6-C5EF-B402-360C-7E345F2242E1}"/>
              </a:ext>
            </a:extLst>
          </p:cNvPr>
          <p:cNvSpPr txBox="1"/>
          <p:nvPr/>
        </p:nvSpPr>
        <p:spPr>
          <a:xfrm>
            <a:off x="902041" y="496300"/>
            <a:ext cx="2382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/>
            </a:lvl1pPr>
          </a:lstStyle>
          <a:p>
            <a:r>
              <a:rPr lang="en-US" dirty="0"/>
              <a:t>Figure 4-figure supplement 1C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C6D58BA-BB7C-4DC1-CB49-093382006F95}"/>
              </a:ext>
            </a:extLst>
          </p:cNvPr>
          <p:cNvSpPr txBox="1"/>
          <p:nvPr/>
        </p:nvSpPr>
        <p:spPr>
          <a:xfrm>
            <a:off x="492232" y="8114446"/>
            <a:ext cx="614214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b="1" dirty="0">
                <a:latin typeface="Arial" panose="020B0604020202020204" pitchFamily="34" charset="0"/>
                <a:cs typeface="Arial" panose="020B0604020202020204" pitchFamily="34" charset="0"/>
              </a:rPr>
              <a:t>Figure 4-figure </a:t>
            </a:r>
            <a:r>
              <a:rPr lang="fr-FR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supplement</a:t>
            </a:r>
            <a:r>
              <a:rPr lang="fr-FR" sz="1050" b="1" dirty="0">
                <a:latin typeface="Arial" panose="020B0604020202020204" pitchFamily="34" charset="0"/>
                <a:cs typeface="Arial" panose="020B0604020202020204" pitchFamily="34" charset="0"/>
              </a:rPr>
              <a:t> 1-source data 2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.  Original DNA electrophoresis gel images corresponding to Figure 4-figure supplement 1, panel C.  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Original DNA electrophoresis gels for clone screening of iso-GD2-1260 (clone #9) and other clones were shown in panel a and </a:t>
            </a:r>
            <a:r>
              <a:rPr lang="en-US" sz="1050" i="1" dirty="0" err="1">
                <a:latin typeface="Arial" panose="020B0604020202020204" pitchFamily="34" charset="0"/>
                <a:cs typeface="Arial" panose="020B0604020202020204" pitchFamily="34" charset="0"/>
              </a:rPr>
              <a:t>Btgl</a:t>
            </a:r>
            <a:r>
              <a:rPr lang="en-US" sz="105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enzymatic digestion of their corresponding PCR products was shown in panel b.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5CFF898-E984-D148-96CB-729A8E4BE856}"/>
              </a:ext>
            </a:extLst>
          </p:cNvPr>
          <p:cNvSpPr/>
          <p:nvPr/>
        </p:nvSpPr>
        <p:spPr>
          <a:xfrm>
            <a:off x="1950871" y="2014008"/>
            <a:ext cx="1145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1000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F688287-C79C-A5B6-692A-0374FE2F295A}"/>
              </a:ext>
            </a:extLst>
          </p:cNvPr>
          <p:cNvSpPr/>
          <p:nvPr/>
        </p:nvSpPr>
        <p:spPr>
          <a:xfrm>
            <a:off x="1126812" y="3803366"/>
            <a:ext cx="11456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iso-GD2-1260 (clone #9)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8B748AF-B01A-1C3B-41C7-C627A1E69DFD}"/>
              </a:ext>
            </a:extLst>
          </p:cNvPr>
          <p:cNvSpPr txBox="1"/>
          <p:nvPr/>
        </p:nvSpPr>
        <p:spPr>
          <a:xfrm>
            <a:off x="2063333" y="1118673"/>
            <a:ext cx="5369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39BA80C-FC62-71C0-D7E2-48F8F0360F22}"/>
              </a:ext>
            </a:extLst>
          </p:cNvPr>
          <p:cNvSpPr txBox="1"/>
          <p:nvPr/>
        </p:nvSpPr>
        <p:spPr>
          <a:xfrm>
            <a:off x="2063334" y="4441749"/>
            <a:ext cx="5369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b.</a:t>
            </a:r>
          </a:p>
        </p:txBody>
      </p:sp>
      <p:pic>
        <p:nvPicPr>
          <p:cNvPr id="4" name="Picture 3" descr="A close-up of a dna test&#10;&#10;AI-generated content may be incorrect.">
            <a:extLst>
              <a:ext uri="{FF2B5EF4-FFF2-40B4-BE49-F238E27FC236}">
                <a16:creationId xmlns:a16="http://schemas.microsoft.com/office/drawing/2014/main" id="{9B05EC5E-A6BD-4B36-61B6-39BA7306E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39"/>
          <a:stretch>
            <a:fillRect/>
          </a:stretch>
        </p:blipFill>
        <p:spPr>
          <a:xfrm>
            <a:off x="2411393" y="1291961"/>
            <a:ext cx="2775805" cy="2846739"/>
          </a:xfrm>
          <a:prstGeom prst="rect">
            <a:avLst/>
          </a:prstGeom>
        </p:spPr>
      </p:pic>
      <p:pic>
        <p:nvPicPr>
          <p:cNvPr id="6" name="Picture 5" descr="A close-up of a dna test&#10;&#10;AI-generated content may be incorrect.">
            <a:extLst>
              <a:ext uri="{FF2B5EF4-FFF2-40B4-BE49-F238E27FC236}">
                <a16:creationId xmlns:a16="http://schemas.microsoft.com/office/drawing/2014/main" id="{CA1B5985-993E-6138-8369-A3F608E99F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" r="17029"/>
          <a:stretch>
            <a:fillRect/>
          </a:stretch>
        </p:blipFill>
        <p:spPr>
          <a:xfrm>
            <a:off x="2411393" y="4657362"/>
            <a:ext cx="2775805" cy="303014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6647B0C-1010-F813-B8D4-4FE8DC48BBDA}"/>
              </a:ext>
            </a:extLst>
          </p:cNvPr>
          <p:cNvSpPr/>
          <p:nvPr/>
        </p:nvSpPr>
        <p:spPr>
          <a:xfrm>
            <a:off x="2063564" y="1822615"/>
            <a:ext cx="3478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bp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AB59ED0-7991-C0A6-8D80-72693BA62B93}"/>
              </a:ext>
            </a:extLst>
          </p:cNvPr>
          <p:cNvSpPr/>
          <p:nvPr/>
        </p:nvSpPr>
        <p:spPr>
          <a:xfrm>
            <a:off x="2027393" y="2218497"/>
            <a:ext cx="1145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500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EE4236-6A95-2032-0C3D-C927DF51B258}"/>
              </a:ext>
            </a:extLst>
          </p:cNvPr>
          <p:cNvSpPr/>
          <p:nvPr/>
        </p:nvSpPr>
        <p:spPr>
          <a:xfrm>
            <a:off x="1950871" y="5559647"/>
            <a:ext cx="1145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1000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155184-C403-759F-8879-EC05947D8F55}"/>
              </a:ext>
            </a:extLst>
          </p:cNvPr>
          <p:cNvSpPr/>
          <p:nvPr/>
        </p:nvSpPr>
        <p:spPr>
          <a:xfrm>
            <a:off x="2027393" y="5845098"/>
            <a:ext cx="1145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500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60E5EF-DF60-B8B4-FCD3-62D8BAEBAE0B}"/>
              </a:ext>
            </a:extLst>
          </p:cNvPr>
          <p:cNvSpPr/>
          <p:nvPr/>
        </p:nvSpPr>
        <p:spPr>
          <a:xfrm>
            <a:off x="2027393" y="5968208"/>
            <a:ext cx="1145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400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68DA92-4526-F7AA-707A-3DC75CE28FFC}"/>
              </a:ext>
            </a:extLst>
          </p:cNvPr>
          <p:cNvSpPr/>
          <p:nvPr/>
        </p:nvSpPr>
        <p:spPr>
          <a:xfrm>
            <a:off x="2027393" y="6130549"/>
            <a:ext cx="1145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300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8584F90-634B-B069-8878-0E5751E4E11E}"/>
              </a:ext>
            </a:extLst>
          </p:cNvPr>
          <p:cNvSpPr/>
          <p:nvPr/>
        </p:nvSpPr>
        <p:spPr>
          <a:xfrm>
            <a:off x="2027393" y="6344020"/>
            <a:ext cx="1145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200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3B2CCBC-F2A5-42BC-FC57-5E5FF4A1C3E3}"/>
              </a:ext>
            </a:extLst>
          </p:cNvPr>
          <p:cNvSpPr/>
          <p:nvPr/>
        </p:nvSpPr>
        <p:spPr>
          <a:xfrm>
            <a:off x="2027393" y="6643327"/>
            <a:ext cx="1145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100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D3395F-E2DB-1DB9-A995-40A2A6600C7B}"/>
              </a:ext>
            </a:extLst>
          </p:cNvPr>
          <p:cNvSpPr/>
          <p:nvPr/>
        </p:nvSpPr>
        <p:spPr>
          <a:xfrm>
            <a:off x="2786380" y="1630680"/>
            <a:ext cx="310189" cy="1981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F89A80-F45D-CA96-932E-F400466FDCBB}"/>
              </a:ext>
            </a:extLst>
          </p:cNvPr>
          <p:cNvSpPr/>
          <p:nvPr/>
        </p:nvSpPr>
        <p:spPr>
          <a:xfrm>
            <a:off x="2908300" y="5263059"/>
            <a:ext cx="264791" cy="1981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245FB13-8613-4EC0-66B2-BB399275B9B0}"/>
              </a:ext>
            </a:extLst>
          </p:cNvPr>
          <p:cNvCxnSpPr/>
          <p:nvPr/>
        </p:nvCxnSpPr>
        <p:spPr>
          <a:xfrm flipV="1">
            <a:off x="1787071" y="3611880"/>
            <a:ext cx="999309" cy="215537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5BBA6CD3-EEAD-8488-BB64-D9BDA1AEECB8}"/>
              </a:ext>
            </a:extLst>
          </p:cNvPr>
          <p:cNvSpPr/>
          <p:nvPr/>
        </p:nvSpPr>
        <p:spPr>
          <a:xfrm>
            <a:off x="1126812" y="7429948"/>
            <a:ext cx="11456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iso-GD2-1260 (clone #9)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26538AF-F906-5A3A-953F-D012093E78F2}"/>
              </a:ext>
            </a:extLst>
          </p:cNvPr>
          <p:cNvCxnSpPr/>
          <p:nvPr/>
        </p:nvCxnSpPr>
        <p:spPr>
          <a:xfrm flipV="1">
            <a:off x="1787071" y="7238462"/>
            <a:ext cx="999309" cy="215537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10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4c2cefb9-4d6c-48b6-b071-03b62785a6c8}" enabled="0" method="" siteId="{4c2cefb9-4d6c-48b6-b071-03b62785a6c8}" removed="1"/>
  <clbl:label id="{680254d4-278b-4aa1-aca8-c2600f79c533}" enabled="0" method="" siteId="{680254d4-278b-4aa1-aca8-c2600f79c53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1070</TotalTime>
  <Words>94</Words>
  <Application>Microsoft Office PowerPoint</Application>
  <PresentationFormat>A4 Paper (210x297 mm)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Lin, Yi</dc:creator>
  <cp:lastModifiedBy>Lin, Yi</cp:lastModifiedBy>
  <cp:revision>11</cp:revision>
  <dcterms:created xsi:type="dcterms:W3CDTF">2026-04-29T17:14:19Z</dcterms:created>
  <dcterms:modified xsi:type="dcterms:W3CDTF">2026-06-22T12:43:12Z</dcterms:modified>
</cp:coreProperties>
</file>