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92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2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7880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2517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1667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5247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5506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3602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1143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3008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2418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6159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555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6831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332" y="1707721"/>
            <a:ext cx="4343922" cy="2782628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5069250" y="2082874"/>
            <a:ext cx="1114425" cy="122233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18584038">
            <a:off x="4954536" y="1569504"/>
            <a:ext cx="8599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GST</a:t>
            </a:r>
            <a:endParaRPr lang="ko-KR" altLang="en-US" sz="105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8584038">
            <a:off x="5228670" y="1569504"/>
            <a:ext cx="8599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Snf2C</a:t>
            </a:r>
            <a:endParaRPr lang="ko-KR" altLang="en-US" sz="105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8584038">
            <a:off x="5502804" y="1569504"/>
            <a:ext cx="8599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AT-hook</a:t>
            </a:r>
            <a:endParaRPr lang="ko-KR" altLang="en-US" sz="105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8584038">
            <a:off x="5776939" y="1569504"/>
            <a:ext cx="8599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Bromo</a:t>
            </a:r>
            <a:endParaRPr lang="ko-KR" altLang="en-US" sz="105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직선 연결선 12"/>
          <p:cNvCxnSpPr/>
          <p:nvPr/>
        </p:nvCxnSpPr>
        <p:spPr>
          <a:xfrm>
            <a:off x="5652023" y="1399140"/>
            <a:ext cx="849385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808472" y="1106351"/>
            <a:ext cx="5653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GST</a:t>
            </a:r>
            <a:endParaRPr lang="ko-KR" altLang="en-US" sz="105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95742" y="2040347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95742" y="2092400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95742" y="2190596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95742" y="1965271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95742" y="2265672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95742" y="2418454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95742" y="2606898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95742" y="2799274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95742" y="3099035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95742" y="3227697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95742" y="3477216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395742" y="3692660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3770" y="180936"/>
            <a:ext cx="2575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Figure 6A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562941" y="3286132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23866" y="5446789"/>
            <a:ext cx="8315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Figure 6 – source data 1</a:t>
            </a:r>
          </a:p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Uncropped and labelled gel image corresponding to Figure 6, panel A. 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591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123770" y="180936"/>
            <a:ext cx="2575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Figure 6B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23866" y="5446789"/>
            <a:ext cx="8315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Figure 6 – source data 2</a:t>
            </a:r>
          </a:p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Uncropped and labelled gel image corresponding to Figure 6, panel B. 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" t="2061" r="606" b="877"/>
          <a:stretch/>
        </p:blipFill>
        <p:spPr>
          <a:xfrm>
            <a:off x="4254500" y="1702608"/>
            <a:ext cx="3803649" cy="2819400"/>
          </a:xfrm>
          <a:prstGeom prst="rect">
            <a:avLst/>
          </a:prstGeom>
        </p:spPr>
      </p:pic>
      <p:sp>
        <p:nvSpPr>
          <p:cNvPr id="30" name="직사각형 29"/>
          <p:cNvSpPr/>
          <p:nvPr/>
        </p:nvSpPr>
        <p:spPr>
          <a:xfrm>
            <a:off x="5605463" y="2612246"/>
            <a:ext cx="1523999" cy="37147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5606597" y="3140884"/>
            <a:ext cx="1523999" cy="37147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5605463" y="3490153"/>
            <a:ext cx="1523999" cy="37147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367462" y="3840658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129462" y="3560474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Anti-Spp1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129462" y="3211205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Anti-Bre2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129462" y="2682567"/>
            <a:ext cx="1058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Anti-FLAG (Set1)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 rot="16200000">
            <a:off x="5287963" y="1888729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10% input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 rot="16200000">
            <a:off x="5577764" y="1888729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GST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 rot="16200000">
            <a:off x="5867565" y="1888729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Snf2C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 rot="16200000">
            <a:off x="6157366" y="1888729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AT-hook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16200000">
            <a:off x="6447167" y="1888729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Bromo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5701646" y="1667135"/>
            <a:ext cx="1677974" cy="248339"/>
            <a:chOff x="4905625" y="1374227"/>
            <a:chExt cx="1358181" cy="248339"/>
          </a:xfrm>
        </p:grpSpPr>
        <p:cxnSp>
          <p:nvCxnSpPr>
            <p:cNvPr id="42" name="직선 연결선 41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4905625" y="1374227"/>
              <a:ext cx="1358181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Pull down: GST</a:t>
              </a:r>
              <a:endParaRPr lang="ko-KR" altLang="en-US" sz="1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5018287" y="2664789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018287" y="2728747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018287" y="2845518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018287" y="2589713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018287" y="3001917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018287" y="3154699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018287" y="3490153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018287" y="3682529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962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123770" y="180936"/>
            <a:ext cx="2575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Figure 6C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23866" y="5446789"/>
            <a:ext cx="8315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Figure 6 – source data 3</a:t>
            </a:r>
          </a:p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Uncropped and labelled gel image corresponding to Figure 6, panel C. 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16" y="1815524"/>
            <a:ext cx="4443984" cy="2129409"/>
          </a:xfrm>
          <a:prstGeom prst="rect">
            <a:avLst/>
          </a:prstGeom>
        </p:spPr>
      </p:pic>
      <p:sp>
        <p:nvSpPr>
          <p:cNvPr id="23" name="직사각형 22"/>
          <p:cNvSpPr/>
          <p:nvPr/>
        </p:nvSpPr>
        <p:spPr>
          <a:xfrm>
            <a:off x="5154613" y="2582004"/>
            <a:ext cx="2122487" cy="491396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93072" y="3034798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77100" y="2642436"/>
            <a:ext cx="1058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Anti-FLAG (Set1-C762)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16200000">
            <a:off x="4938714" y="1849674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10% input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rot="16200000">
            <a:off x="5317415" y="1849674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GST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 rot="16200000">
            <a:off x="5696116" y="1849674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Snf2C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 rot="16200000">
            <a:off x="6074817" y="1849674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AT-hook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 rot="16200000">
            <a:off x="6453518" y="1849674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Bromo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7" name="그룹 46"/>
          <p:cNvGrpSpPr/>
          <p:nvPr/>
        </p:nvGrpSpPr>
        <p:grpSpPr>
          <a:xfrm>
            <a:off x="5318456" y="1668785"/>
            <a:ext cx="2136444" cy="292789"/>
            <a:chOff x="4905625" y="1329777"/>
            <a:chExt cx="1358181" cy="292789"/>
          </a:xfrm>
        </p:grpSpPr>
        <p:cxnSp>
          <p:nvCxnSpPr>
            <p:cNvPr id="48" name="직선 연결선 47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905625" y="1329777"/>
              <a:ext cx="1358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Pull down: GST</a:t>
              </a:r>
              <a:endParaRPr lang="ko-KR" altLang="en-US" sz="1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4541792" y="2613248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541792" y="2805624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541792" y="3232385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541792" y="3364176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23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123770" y="180936"/>
            <a:ext cx="2575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Figure 6D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23866" y="5446789"/>
            <a:ext cx="8315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Figure 6 – source data 4</a:t>
            </a:r>
          </a:p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Uncropped and labelled gel image corresponding to Figure 6, panel D. 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76"/>
          <a:stretch/>
        </p:blipFill>
        <p:spPr>
          <a:xfrm>
            <a:off x="4749097" y="2462213"/>
            <a:ext cx="2862072" cy="2053723"/>
          </a:xfrm>
          <a:prstGeom prst="rect">
            <a:avLst/>
          </a:prstGeom>
          <a:scene3d>
            <a:camera prst="orthographicFront">
              <a:rot lat="0" lon="0" rev="21360000"/>
            </a:camera>
            <a:lightRig rig="threePt" dir="t"/>
          </a:scene3d>
        </p:spPr>
      </p:pic>
      <p:sp>
        <p:nvSpPr>
          <p:cNvPr id="30" name="직사각형 29"/>
          <p:cNvSpPr/>
          <p:nvPr/>
        </p:nvSpPr>
        <p:spPr>
          <a:xfrm>
            <a:off x="5154614" y="2582004"/>
            <a:ext cx="1050924" cy="1494696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483435" y="4065486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 rot="16200000">
            <a:off x="5073535" y="2261660"/>
            <a:ext cx="3694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F1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 rot="16200000">
            <a:off x="5244168" y="2261660"/>
            <a:ext cx="3694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F2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 rot="16200000">
            <a:off x="5414801" y="2261660"/>
            <a:ext cx="3694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F3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 rot="16200000">
            <a:off x="5585434" y="2261660"/>
            <a:ext cx="3694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B1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 rot="16200000">
            <a:off x="5756067" y="2261660"/>
            <a:ext cx="3694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B2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 rot="16200000">
            <a:off x="5926700" y="2261660"/>
            <a:ext cx="3694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B3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그룹 38"/>
          <p:cNvGrpSpPr/>
          <p:nvPr/>
        </p:nvGrpSpPr>
        <p:grpSpPr>
          <a:xfrm>
            <a:off x="4888354" y="2040297"/>
            <a:ext cx="1583443" cy="202298"/>
            <a:chOff x="4905625" y="1420268"/>
            <a:chExt cx="1358181" cy="202298"/>
          </a:xfrm>
        </p:grpSpPr>
        <p:cxnSp>
          <p:nvCxnSpPr>
            <p:cNvPr id="40" name="직선 연결선 39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4905625" y="1420268"/>
              <a:ext cx="1358181" cy="2000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7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GST-Snf2 fragments</a:t>
              </a:r>
              <a:endParaRPr lang="ko-KR" altLang="en-US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4359993" y="2617813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359993" y="2674000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359993" y="2779995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59993" y="2536774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359993" y="2861034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359993" y="3025951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359993" y="3229362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359993" y="3437017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359993" y="3760587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359993" y="3899468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359993" y="4040214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 rot="16200000">
            <a:off x="4703589" y="2077504"/>
            <a:ext cx="7377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AT-hook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 rot="16200000">
            <a:off x="6057333" y="2256010"/>
            <a:ext cx="4494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l-GR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 rot="16200000">
            <a:off x="6227623" y="2256010"/>
            <a:ext cx="4494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l-GR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 rot="16200000">
            <a:off x="6397913" y="2256010"/>
            <a:ext cx="4494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l-GR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 rot="16200000">
            <a:off x="6568203" y="2256010"/>
            <a:ext cx="4494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l-GR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 rot="16200000">
            <a:off x="6691832" y="2195735"/>
            <a:ext cx="5417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400ng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 rot="16200000">
            <a:off x="6887221" y="2195735"/>
            <a:ext cx="5417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500ng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 rot="16200000">
            <a:off x="7082610" y="2195735"/>
            <a:ext cx="5417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600ng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3" name="그룹 72"/>
          <p:cNvGrpSpPr/>
          <p:nvPr/>
        </p:nvGrpSpPr>
        <p:grpSpPr>
          <a:xfrm>
            <a:off x="6085851" y="2037998"/>
            <a:ext cx="904203" cy="202298"/>
            <a:chOff x="4905625" y="1420268"/>
            <a:chExt cx="1358181" cy="202298"/>
          </a:xfrm>
        </p:grpSpPr>
        <p:cxnSp>
          <p:nvCxnSpPr>
            <p:cNvPr id="74" name="직선 연결선 73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5" name="TextBox 74"/>
            <p:cNvSpPr txBox="1"/>
            <p:nvPr/>
          </p:nvSpPr>
          <p:spPr>
            <a:xfrm>
              <a:off x="4905625" y="1420268"/>
              <a:ext cx="1358181" cy="2000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7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F3</a:t>
              </a:r>
              <a:endParaRPr lang="ko-KR" altLang="en-US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6" name="그룹 75"/>
          <p:cNvGrpSpPr/>
          <p:nvPr/>
        </p:nvGrpSpPr>
        <p:grpSpPr>
          <a:xfrm>
            <a:off x="6772675" y="1928231"/>
            <a:ext cx="747312" cy="202298"/>
            <a:chOff x="4905625" y="1420268"/>
            <a:chExt cx="1358181" cy="202298"/>
          </a:xfrm>
        </p:grpSpPr>
        <p:cxnSp>
          <p:nvCxnSpPr>
            <p:cNvPr id="77" name="직선 연결선 76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8" name="TextBox 77"/>
            <p:cNvSpPr txBox="1"/>
            <p:nvPr/>
          </p:nvSpPr>
          <p:spPr>
            <a:xfrm>
              <a:off x="4905625" y="1420268"/>
              <a:ext cx="1358181" cy="2000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7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BSA</a:t>
              </a:r>
              <a:endParaRPr lang="ko-KR" altLang="en-US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9576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123770" y="180936"/>
            <a:ext cx="2575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Figure 6E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23866" y="5446789"/>
            <a:ext cx="8315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Figure 6 – source data 5</a:t>
            </a:r>
          </a:p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Uncropped and labelled gel image corresponding to Figure 6, panel E. 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150" y="2329434"/>
            <a:ext cx="4457700" cy="2199132"/>
          </a:xfrm>
          <a:prstGeom prst="rect">
            <a:avLst/>
          </a:prstGeom>
        </p:spPr>
      </p:pic>
      <p:sp>
        <p:nvSpPr>
          <p:cNvPr id="44" name="직사각형 43"/>
          <p:cNvSpPr/>
          <p:nvPr/>
        </p:nvSpPr>
        <p:spPr>
          <a:xfrm>
            <a:off x="5224462" y="3290888"/>
            <a:ext cx="2474119" cy="43815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5224461" y="3969074"/>
            <a:ext cx="2474119" cy="36480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853237" y="4326703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698580" y="4032473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Anti-Bre2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698580" y="3389002"/>
            <a:ext cx="1058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Anti-FLAG (Set1)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 rot="16200000">
            <a:off x="4880263" y="2652774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10% input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 rot="16200000">
            <a:off x="5145494" y="2652774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GST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 rot="16200000">
            <a:off x="5410725" y="2652774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AT-hook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 rot="16200000">
            <a:off x="5675956" y="2652774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F1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 rot="16200000">
            <a:off x="5941187" y="2652774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F2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9" name="그룹 78"/>
          <p:cNvGrpSpPr/>
          <p:nvPr/>
        </p:nvGrpSpPr>
        <p:grpSpPr>
          <a:xfrm>
            <a:off x="4995951" y="2434118"/>
            <a:ext cx="3208250" cy="292789"/>
            <a:chOff x="4905625" y="1329777"/>
            <a:chExt cx="1358181" cy="292789"/>
          </a:xfrm>
        </p:grpSpPr>
        <p:cxnSp>
          <p:nvCxnSpPr>
            <p:cNvPr id="80" name="직선 연결선 79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1" name="TextBox 80"/>
            <p:cNvSpPr txBox="1"/>
            <p:nvPr/>
          </p:nvSpPr>
          <p:spPr>
            <a:xfrm>
              <a:off x="4905625" y="1329777"/>
              <a:ext cx="1358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Pull down: GST</a:t>
              </a:r>
              <a:endParaRPr lang="ko-KR" altLang="en-US" sz="1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2" name="TextBox 81"/>
          <p:cNvSpPr txBox="1"/>
          <p:nvPr/>
        </p:nvSpPr>
        <p:spPr>
          <a:xfrm rot="16200000">
            <a:off x="6206418" y="2652774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F3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 rot="16200000">
            <a:off x="6471649" y="2652774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B1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 rot="16200000">
            <a:off x="6736880" y="2652774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B2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 rot="16200000">
            <a:off x="7002109" y="2652774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B3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4642364" y="3316850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4642364" y="3393508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642364" y="3570604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642364" y="3206849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642364" y="3803585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4550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1849</TotalTime>
  <Words>238</Words>
  <Application>Microsoft Macintosh PowerPoint</Application>
  <PresentationFormat>Widescreen</PresentationFormat>
  <Paragraphs>110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맑은 고딕</vt:lpstr>
      <vt:lpstr>Arial</vt:lpstr>
      <vt:lpstr>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peoplecom</dc:creator>
  <cp:lastModifiedBy>Rebecca Cook</cp:lastModifiedBy>
  <cp:revision>21</cp:revision>
  <dcterms:created xsi:type="dcterms:W3CDTF">2026-08-09T06:59:25Z</dcterms:created>
  <dcterms:modified xsi:type="dcterms:W3CDTF">2026-08-11T11:49:27Z</dcterms:modified>
</cp:coreProperties>
</file>