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1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2026. 9. 16.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6—figure supplement 1—source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6—figure supplement 1B.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2376487"/>
            <a:ext cx="800100" cy="2105025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6103620" y="2376486"/>
            <a:ext cx="259080" cy="21050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57875" y="4489131"/>
            <a:ext cx="1142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192560" y="2318548"/>
            <a:ext cx="503390" cy="2113208"/>
            <a:chOff x="3821613" y="2537460"/>
            <a:chExt cx="503390" cy="1729823"/>
          </a:xfrm>
        </p:grpSpPr>
        <p:sp>
          <p:nvSpPr>
            <p:cNvPr id="37" name="TextBox 36"/>
            <p:cNvSpPr txBox="1"/>
            <p:nvPr/>
          </p:nvSpPr>
          <p:spPr>
            <a:xfrm>
              <a:off x="3821613" y="2615281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21613" y="266923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821613" y="2732922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21613" y="2537460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21613" y="2801219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21613" y="300721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821613" y="3202553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21613" y="3401964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21613" y="3712688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21613" y="3846057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21613" y="4090926"/>
              <a:ext cx="503390" cy="176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728899" y="2087715"/>
            <a:ext cx="10085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Set1C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29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6—figure supplement 1—source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6—figure supplement 1D.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8474">
            <a:off x="3691652" y="1648710"/>
            <a:ext cx="4921204" cy="3314934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037774" y="1966912"/>
            <a:ext cx="342900" cy="250983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3731" y="4476749"/>
            <a:ext cx="10884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4017165" y="1377381"/>
            <a:ext cx="1163100" cy="277549"/>
            <a:chOff x="4905625" y="1345017"/>
            <a:chExt cx="1358181" cy="277549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905625" y="134501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Pax6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4805925" y="1381496"/>
            <a:ext cx="1346330" cy="276999"/>
            <a:chOff x="4905625" y="1358987"/>
            <a:chExt cx="1358181" cy="276999"/>
          </a:xfrm>
        </p:grpSpPr>
        <p:cxnSp>
          <p:nvCxnSpPr>
            <p:cNvPr id="30" name="직선 연결선 2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4905625" y="135898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Set1C-C762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 rot="16200000">
            <a:off x="6135438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714396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7003875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5356860" y="952129"/>
            <a:ext cx="3528059" cy="276999"/>
            <a:chOff x="4905625" y="1363118"/>
            <a:chExt cx="1358181" cy="276999"/>
          </a:xfrm>
        </p:grpSpPr>
        <p:cxnSp>
          <p:nvCxnSpPr>
            <p:cNvPr id="51" name="직선 연결선 50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4905625" y="1363118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 rot="16200000">
            <a:off x="5845959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16200000">
            <a:off x="6424917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rot="16200000">
            <a:off x="7293354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6200000">
            <a:off x="7582833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16200000">
            <a:off x="7872310" y="1341423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61716" y="1866699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361716" y="1939305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361716" y="2025001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361716" y="1761980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61716" y="2116904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361716" y="2394102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361716" y="2656954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361716" y="2925289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361716" y="3343412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361716" y="3522878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361716" y="3997170"/>
            <a:ext cx="503390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361716" y="4318013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88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623866" y="5751590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6—figure supplement 1—source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6—figure supplement 1E.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70" y="660814"/>
            <a:ext cx="4274820" cy="4985766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>
            <a:off x="4556125" y="2635251"/>
            <a:ext cx="657226" cy="4064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82114" y="4095309"/>
            <a:ext cx="1161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4645025" y="1717675"/>
            <a:ext cx="641350" cy="42545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556125" y="3695699"/>
            <a:ext cx="657226" cy="4238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586288" y="4726781"/>
            <a:ext cx="650081" cy="40108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32108" y="5117455"/>
            <a:ext cx="1161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82114" y="3024581"/>
            <a:ext cx="1161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32108" y="2130349"/>
            <a:ext cx="1161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45026" y="1223821"/>
            <a:ext cx="3023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809799" y="1131252"/>
            <a:ext cx="5704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5105574" y="1131252"/>
            <a:ext cx="5704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K38A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16200000">
            <a:off x="5401349" y="1131252"/>
            <a:ext cx="5704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K78A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5697124" y="1131252"/>
            <a:ext cx="5704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R123A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 rot="16200000">
            <a:off x="5992899" y="1131252"/>
            <a:ext cx="5704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R124A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16200000">
            <a:off x="6188956" y="1031534"/>
            <a:ext cx="7698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Ash2L(L)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440246" y="177379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Anti-H3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440246" y="282484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Anti-H3K4me1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40246" y="3824435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Anti-H3K4me2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440246" y="488662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Anti-H3K4me3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 rot="16200000">
            <a:off x="6484732" y="1031534"/>
            <a:ext cx="7698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Ash2L(S)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그룹 81"/>
          <p:cNvGrpSpPr/>
          <p:nvPr/>
        </p:nvGrpSpPr>
        <p:grpSpPr>
          <a:xfrm>
            <a:off x="4624899" y="724002"/>
            <a:ext cx="2072216" cy="276999"/>
            <a:chOff x="4868167" y="1358987"/>
            <a:chExt cx="1358181" cy="276999"/>
          </a:xfrm>
        </p:grpSpPr>
        <p:cxnSp>
          <p:nvCxnSpPr>
            <p:cNvPr id="83" name="직선 연결선 82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4868167" y="135898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Set1C-C762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6272980" y="360065"/>
            <a:ext cx="876029" cy="482654"/>
            <a:chOff x="4905625" y="1139912"/>
            <a:chExt cx="1358181" cy="482654"/>
          </a:xfrm>
        </p:grpSpPr>
        <p:cxnSp>
          <p:nvCxnSpPr>
            <p:cNvPr id="86" name="직선 연결선 85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4905625" y="1139912"/>
              <a:ext cx="135818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Set1B-Core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3964686" y="1521178"/>
            <a:ext cx="503390" cy="739195"/>
            <a:chOff x="3964686" y="1521178"/>
            <a:chExt cx="503390" cy="739195"/>
          </a:xfrm>
        </p:grpSpPr>
        <p:sp>
          <p:nvSpPr>
            <p:cNvPr id="88" name="TextBox 87"/>
            <p:cNvSpPr txBox="1"/>
            <p:nvPr/>
          </p:nvSpPr>
          <p:spPr>
            <a:xfrm>
              <a:off x="3964686" y="1521178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964686" y="1602219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964686" y="1809811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964686" y="2044929"/>
              <a:ext cx="5033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2" name="그룹 91"/>
          <p:cNvGrpSpPr/>
          <p:nvPr/>
        </p:nvGrpSpPr>
        <p:grpSpPr>
          <a:xfrm>
            <a:off x="3964686" y="2417313"/>
            <a:ext cx="503390" cy="638368"/>
            <a:chOff x="3964686" y="1521178"/>
            <a:chExt cx="503390" cy="739195"/>
          </a:xfrm>
        </p:grpSpPr>
        <p:sp>
          <p:nvSpPr>
            <p:cNvPr id="93" name="TextBox 92"/>
            <p:cNvSpPr txBox="1"/>
            <p:nvPr/>
          </p:nvSpPr>
          <p:spPr>
            <a:xfrm>
              <a:off x="3964686" y="1521178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964686" y="1602219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964686" y="1809811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964686" y="2044929"/>
              <a:ext cx="5033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그룹 96"/>
          <p:cNvGrpSpPr/>
          <p:nvPr/>
        </p:nvGrpSpPr>
        <p:grpSpPr>
          <a:xfrm>
            <a:off x="3964686" y="3454837"/>
            <a:ext cx="503390" cy="664725"/>
            <a:chOff x="3964686" y="1521178"/>
            <a:chExt cx="503390" cy="739195"/>
          </a:xfrm>
        </p:grpSpPr>
        <p:sp>
          <p:nvSpPr>
            <p:cNvPr id="98" name="TextBox 97"/>
            <p:cNvSpPr txBox="1"/>
            <p:nvPr/>
          </p:nvSpPr>
          <p:spPr>
            <a:xfrm>
              <a:off x="3964686" y="1521178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964686" y="1602219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3964686" y="1809811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964686" y="2044929"/>
              <a:ext cx="5033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3964686" y="4544192"/>
            <a:ext cx="503390" cy="664725"/>
            <a:chOff x="3964686" y="1521178"/>
            <a:chExt cx="503390" cy="739195"/>
          </a:xfrm>
        </p:grpSpPr>
        <p:sp>
          <p:nvSpPr>
            <p:cNvPr id="103" name="TextBox 102"/>
            <p:cNvSpPr txBox="1"/>
            <p:nvPr/>
          </p:nvSpPr>
          <p:spPr>
            <a:xfrm>
              <a:off x="3964686" y="1521178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964686" y="1602219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64686" y="1809811"/>
              <a:ext cx="503390" cy="21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964686" y="2044929"/>
              <a:ext cx="5033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2692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155</Words>
  <Application>Microsoft Macintosh PowerPoint</Application>
  <PresentationFormat>Widescreen</PresentationFormat>
  <Paragraphs>77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James Gilbert</cp:lastModifiedBy>
  <cp:revision>23</cp:revision>
  <dcterms:created xsi:type="dcterms:W3CDTF">2026-08-09T06:59:25Z</dcterms:created>
  <dcterms:modified xsi:type="dcterms:W3CDTF">2026-09-16T09:41:04Z</dcterms:modified>
</cp:coreProperties>
</file>