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2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8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51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6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24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5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60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11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00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41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15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55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9E12-6066-4492-AB67-CCB9537FFFC4}" type="datetimeFigureOut">
              <a:rPr lang="ko-KR" altLang="en-US" smtClean="0"/>
              <a:t>2026. 8. 11.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46D45-207C-4116-A726-9796BA4C4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1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A.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72" y="2372868"/>
            <a:ext cx="3267456" cy="2112264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5238750" y="2617812"/>
            <a:ext cx="2071688" cy="109693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60957" y="3719880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59993" y="261562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359993" y="2652941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59993" y="272333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359993" y="256180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59993" y="277715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59993" y="2886686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9993" y="302178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59993" y="3159692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359993" y="337458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59993" y="346682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359993" y="368851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40640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359993" y="3855416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618824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897008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175192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453376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731560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009743" y="2379924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직선 연결선 77"/>
          <p:cNvCxnSpPr/>
          <p:nvPr/>
        </p:nvCxnSpPr>
        <p:spPr>
          <a:xfrm>
            <a:off x="5301113" y="2405992"/>
            <a:ext cx="271014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5320876" y="2198975"/>
            <a:ext cx="231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609936" y="2216202"/>
            <a:ext cx="497809" cy="215444"/>
            <a:chOff x="5609936" y="2130473"/>
            <a:chExt cx="497809" cy="215444"/>
          </a:xfrm>
        </p:grpSpPr>
        <p:cxnSp>
          <p:nvCxnSpPr>
            <p:cNvPr id="87" name="직선 연결선 86"/>
            <p:cNvCxnSpPr/>
            <p:nvPr/>
          </p:nvCxnSpPr>
          <p:spPr>
            <a:xfrm>
              <a:off x="5625994" y="2320263"/>
              <a:ext cx="470006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5609936" y="2130473"/>
              <a:ext cx="49780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Snf2C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6131560" y="2104822"/>
            <a:ext cx="607369" cy="338554"/>
            <a:chOff x="5573099" y="2020932"/>
            <a:chExt cx="607369" cy="338554"/>
          </a:xfrm>
        </p:grpSpPr>
        <p:cxnSp>
          <p:nvCxnSpPr>
            <p:cNvPr id="91" name="직선 연결선 90"/>
            <p:cNvCxnSpPr/>
            <p:nvPr/>
          </p:nvCxnSpPr>
          <p:spPr>
            <a:xfrm>
              <a:off x="5625994" y="2320263"/>
              <a:ext cx="470006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5573099" y="2020932"/>
              <a:ext cx="6073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Snf2-AT-hook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6707809" y="2111430"/>
            <a:ext cx="591267" cy="461665"/>
            <a:chOff x="5609936" y="2025701"/>
            <a:chExt cx="497809" cy="461665"/>
          </a:xfrm>
        </p:grpSpPr>
        <p:cxnSp>
          <p:nvCxnSpPr>
            <p:cNvPr id="98" name="직선 연결선 97"/>
            <p:cNvCxnSpPr/>
            <p:nvPr/>
          </p:nvCxnSpPr>
          <p:spPr>
            <a:xfrm>
              <a:off x="5625994" y="2320263"/>
              <a:ext cx="470006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5609936" y="2025701"/>
              <a:ext cx="4978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Snf2-Bromo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4762185" y="2381252"/>
            <a:ext cx="6152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SET1C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31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2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B.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260" y="1803400"/>
            <a:ext cx="3944702" cy="2576781"/>
          </a:xfrm>
          <a:prstGeom prst="rect">
            <a:avLst/>
          </a:prstGeom>
        </p:spPr>
      </p:pic>
      <p:sp>
        <p:nvSpPr>
          <p:cNvPr id="47" name="직사각형 46"/>
          <p:cNvSpPr/>
          <p:nvPr/>
        </p:nvSpPr>
        <p:spPr>
          <a:xfrm>
            <a:off x="7051674" y="2536826"/>
            <a:ext cx="571501" cy="75358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25769" y="3249980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978993" y="1987556"/>
            <a:ext cx="503390" cy="1909838"/>
            <a:chOff x="4359993" y="2561804"/>
            <a:chExt cx="503390" cy="1210980"/>
          </a:xfrm>
        </p:grpSpPr>
        <p:sp>
          <p:nvSpPr>
            <p:cNvPr id="49" name="TextBox 48"/>
            <p:cNvSpPr txBox="1"/>
            <p:nvPr/>
          </p:nvSpPr>
          <p:spPr>
            <a:xfrm>
              <a:off x="4359993" y="26156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359993" y="2652941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359993" y="2723337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359993" y="2561804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359993" y="277715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359993" y="288668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359993" y="3021780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359993" y="3159692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59993" y="3374588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359993" y="3466825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359993" y="3636176"/>
              <a:ext cx="503390" cy="136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 rot="16200000">
            <a:off x="4325869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16200000">
            <a:off x="4592774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1456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 rot="16200000">
            <a:off x="4859679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1488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 rot="16200000">
            <a:off x="5126584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1494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 rot="16200000">
            <a:off x="5393489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1498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 rot="16200000">
            <a:off x="5660394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1526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 rot="16200000">
            <a:off x="5927299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His-Snf2-AT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 rot="16200000">
            <a:off x="6194204" y="1418927"/>
            <a:ext cx="871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 rot="16200000">
            <a:off x="6424111" y="1381929"/>
            <a:ext cx="945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GST-Snf2-AT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 rot="16200000">
            <a:off x="6691016" y="1381929"/>
            <a:ext cx="945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GST-Snf2-AT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6200000">
            <a:off x="6957917" y="1381929"/>
            <a:ext cx="945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His-Snf2-AT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4" name="그룹 93"/>
          <p:cNvGrpSpPr/>
          <p:nvPr/>
        </p:nvGrpSpPr>
        <p:grpSpPr>
          <a:xfrm>
            <a:off x="6648450" y="806030"/>
            <a:ext cx="1030115" cy="292789"/>
            <a:chOff x="4905625" y="1329777"/>
            <a:chExt cx="1358181" cy="292789"/>
          </a:xfrm>
        </p:grpSpPr>
        <p:cxnSp>
          <p:nvCxnSpPr>
            <p:cNvPr id="95" name="직선 연결선 94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SET1C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그룹 96"/>
          <p:cNvGrpSpPr/>
          <p:nvPr/>
        </p:nvGrpSpPr>
        <p:grpSpPr>
          <a:xfrm>
            <a:off x="4063750" y="806030"/>
            <a:ext cx="3300232" cy="292789"/>
            <a:chOff x="4905625" y="1329777"/>
            <a:chExt cx="1358181" cy="292789"/>
          </a:xfrm>
        </p:grpSpPr>
        <p:cxnSp>
          <p:nvCxnSpPr>
            <p:cNvPr id="99" name="직선 연결선 98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Snf2+SET1C-RS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294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7C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3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C.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06" y="1866900"/>
            <a:ext cx="4075331" cy="3252787"/>
          </a:xfrm>
          <a:prstGeom prst="rect">
            <a:avLst/>
          </a:prstGeom>
        </p:spPr>
      </p:pic>
      <p:sp>
        <p:nvSpPr>
          <p:cNvPr id="38" name="직사각형 37"/>
          <p:cNvSpPr/>
          <p:nvPr/>
        </p:nvSpPr>
        <p:spPr>
          <a:xfrm>
            <a:off x="4450556" y="2905125"/>
            <a:ext cx="1743075" cy="42862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22093" y="3333750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21613" y="2615281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21613" y="2669238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21613" y="2732922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21613" y="2537460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21613" y="2801219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21613" y="3007216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21613" y="3202553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21613" y="3401964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821613" y="3712688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21613" y="3846057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21613" y="4090926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21613" y="4328316"/>
            <a:ext cx="503390" cy="22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 rot="16200000">
            <a:off x="4308800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 rot="16200000">
            <a:off x="4600016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C230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4891232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C356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6200000">
            <a:off x="5182448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C569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6200000">
            <a:off x="5473664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C762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5764880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C938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4" name="그룹 73"/>
          <p:cNvGrpSpPr/>
          <p:nvPr/>
        </p:nvGrpSpPr>
        <p:grpSpPr>
          <a:xfrm>
            <a:off x="3985350" y="1796705"/>
            <a:ext cx="2634528" cy="292789"/>
            <a:chOff x="4905625" y="1329777"/>
            <a:chExt cx="1358181" cy="292789"/>
          </a:xfrm>
        </p:grpSpPr>
        <p:cxnSp>
          <p:nvCxnSpPr>
            <p:cNvPr id="75" name="직선 연결선 74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GST-Snf2-AT hook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 rot="16200000">
            <a:off x="6081574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 rot="16200000">
            <a:off x="6325163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C230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rot="16200000">
            <a:off x="6559227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C356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 rot="16200000">
            <a:off x="6831392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C569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 rot="16200000">
            <a:off x="7027355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C762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 rot="16200000">
            <a:off x="7266182" y="2194396"/>
            <a:ext cx="581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C938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905250" y="2216333"/>
            <a:ext cx="6256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SET1C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458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4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E.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89" y="1506474"/>
            <a:ext cx="3662172" cy="3273552"/>
          </a:xfrm>
          <a:prstGeom prst="rect">
            <a:avLst/>
          </a:prstGeom>
        </p:spPr>
      </p:pic>
      <p:pic>
        <p:nvPicPr>
          <p:cNvPr id="37" name="그림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6"/>
          <a:stretch/>
        </p:blipFill>
        <p:spPr>
          <a:xfrm>
            <a:off x="7387522" y="2414588"/>
            <a:ext cx="2862072" cy="2053723"/>
          </a:xfrm>
          <a:prstGeom prst="rect">
            <a:avLst/>
          </a:prstGeom>
          <a:scene3d>
            <a:camera prst="orthographicFront">
              <a:rot lat="0" lon="0" rev="21360000"/>
            </a:camera>
            <a:lightRig rig="threePt" dir="t"/>
          </a:scene3d>
        </p:spPr>
      </p:pic>
      <p:sp>
        <p:nvSpPr>
          <p:cNvPr id="47" name="TextBox 46"/>
          <p:cNvSpPr txBox="1"/>
          <p:nvPr/>
        </p:nvSpPr>
        <p:spPr>
          <a:xfrm>
            <a:off x="8064582" y="3576283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6200000">
            <a:off x="7711960" y="2214035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6200000">
            <a:off x="7882593" y="2214035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8053226" y="2214035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8223859" y="2214035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8394492" y="2214035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6200000">
            <a:off x="8565125" y="2214035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그룹 59"/>
          <p:cNvGrpSpPr/>
          <p:nvPr/>
        </p:nvGrpSpPr>
        <p:grpSpPr>
          <a:xfrm>
            <a:off x="7526779" y="1992672"/>
            <a:ext cx="1583443" cy="202298"/>
            <a:chOff x="4905625" y="1420268"/>
            <a:chExt cx="1358181" cy="202298"/>
          </a:xfrm>
        </p:grpSpPr>
        <p:cxnSp>
          <p:nvCxnSpPr>
            <p:cNvPr id="61" name="직선 연결선 60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4905625" y="1420268"/>
              <a:ext cx="135818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 fragments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6998418" y="2570188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98418" y="262637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98418" y="273237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998418" y="248914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998418" y="281340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998418" y="2978326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998418" y="318173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998418" y="3389392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998418" y="3712962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998418" y="3851843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998418" y="3992589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 rot="16200000">
            <a:off x="7342014" y="2029879"/>
            <a:ext cx="7377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 rot="16200000">
            <a:off x="8695758" y="2208385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 rot="16200000">
            <a:off x="8866048" y="2208385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6200000">
            <a:off x="9036338" y="2208385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 rot="16200000">
            <a:off x="9206628" y="2208385"/>
            <a:ext cx="449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l-GR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 rot="16200000">
            <a:off x="9330257" y="2148110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 rot="16200000">
            <a:off x="9525646" y="2148110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 rot="16200000">
            <a:off x="9721035" y="2148110"/>
            <a:ext cx="5417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600ng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4" name="그룹 93"/>
          <p:cNvGrpSpPr/>
          <p:nvPr/>
        </p:nvGrpSpPr>
        <p:grpSpPr>
          <a:xfrm>
            <a:off x="8724276" y="1990373"/>
            <a:ext cx="904203" cy="202298"/>
            <a:chOff x="4905625" y="1420268"/>
            <a:chExt cx="1358181" cy="202298"/>
          </a:xfrm>
        </p:grpSpPr>
        <p:cxnSp>
          <p:nvCxnSpPr>
            <p:cNvPr id="95" name="직선 연결선 94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>
              <a:off x="4905625" y="1420268"/>
              <a:ext cx="135818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F3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그룹 96"/>
          <p:cNvGrpSpPr/>
          <p:nvPr/>
        </p:nvGrpSpPr>
        <p:grpSpPr>
          <a:xfrm>
            <a:off x="9411100" y="1880606"/>
            <a:ext cx="747312" cy="202298"/>
            <a:chOff x="4905625" y="1420268"/>
            <a:chExt cx="1358181" cy="202298"/>
          </a:xfrm>
        </p:grpSpPr>
        <p:cxnSp>
          <p:nvCxnSpPr>
            <p:cNvPr id="99" name="직선 연결선 98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4905625" y="1420268"/>
              <a:ext cx="135818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BSA</a:t>
              </a:r>
              <a:endParaRPr lang="ko-KR" altLang="en-US" sz="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4" name="직사각형 103"/>
          <p:cNvSpPr/>
          <p:nvPr/>
        </p:nvSpPr>
        <p:spPr>
          <a:xfrm>
            <a:off x="3057526" y="3006725"/>
            <a:ext cx="2014537" cy="8032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242928" y="3797133"/>
            <a:ext cx="19038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7619999" y="3039383"/>
            <a:ext cx="1226345" cy="5825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 rot="16200000">
            <a:off x="3316769" y="227043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 rot="16200000">
            <a:off x="3590470" y="227043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 rot="16200000">
            <a:off x="3864171" y="227043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 rot="16200000">
            <a:off x="4137872" y="227043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 rot="16200000">
            <a:off x="4411573" y="227043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 rot="16200000">
            <a:off x="4685274" y="2270430"/>
            <a:ext cx="369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 rot="16200000">
            <a:off x="2858913" y="2086274"/>
            <a:ext cx="7377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145276" y="2564838"/>
            <a:ext cx="503390" cy="1709599"/>
            <a:chOff x="2046216" y="2564840"/>
            <a:chExt cx="503390" cy="1559182"/>
          </a:xfrm>
        </p:grpSpPr>
        <p:sp>
          <p:nvSpPr>
            <p:cNvPr id="114" name="TextBox 113"/>
            <p:cNvSpPr txBox="1"/>
            <p:nvPr/>
          </p:nvSpPr>
          <p:spPr>
            <a:xfrm>
              <a:off x="2046216" y="2645879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046216" y="2702066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046216" y="2808061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2046216" y="2564840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2046216" y="2889100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046216" y="3054017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046216" y="3257428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046216" y="3465083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2046216" y="3788653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2046216" y="3927534"/>
              <a:ext cx="503390" cy="19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57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7F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5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F.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17"/>
          <a:stretch/>
        </p:blipFill>
        <p:spPr>
          <a:xfrm>
            <a:off x="4531197" y="2444750"/>
            <a:ext cx="3444240" cy="2087982"/>
          </a:xfrm>
          <a:prstGeom prst="rect">
            <a:avLst/>
          </a:prstGeom>
        </p:spPr>
      </p:pic>
      <p:sp>
        <p:nvSpPr>
          <p:cNvPr id="64" name="직사각형 63"/>
          <p:cNvSpPr/>
          <p:nvPr/>
        </p:nvSpPr>
        <p:spPr>
          <a:xfrm>
            <a:off x="5362502" y="3101209"/>
            <a:ext cx="2119386" cy="2849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852778" y="3412884"/>
            <a:ext cx="19038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5753422" y="2053439"/>
            <a:ext cx="710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K1488R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6200000">
            <a:off x="6068680" y="2053440"/>
            <a:ext cx="710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k1494R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6200000">
            <a:off x="6383938" y="2053440"/>
            <a:ext cx="710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K1498R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6699196" y="2053440"/>
            <a:ext cx="710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K1526R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 rot="16200000">
            <a:off x="7083702" y="1984189"/>
            <a:ext cx="71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K1494R+K1498R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rot="16200000">
            <a:off x="5386128" y="2001403"/>
            <a:ext cx="8140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1" name="그룹 90"/>
          <p:cNvGrpSpPr/>
          <p:nvPr/>
        </p:nvGrpSpPr>
        <p:grpSpPr>
          <a:xfrm>
            <a:off x="4329586" y="2468460"/>
            <a:ext cx="503390" cy="1789933"/>
            <a:chOff x="2046216" y="2564840"/>
            <a:chExt cx="503390" cy="1549157"/>
          </a:xfrm>
        </p:grpSpPr>
        <p:sp>
          <p:nvSpPr>
            <p:cNvPr id="92" name="TextBox 91"/>
            <p:cNvSpPr txBox="1"/>
            <p:nvPr/>
          </p:nvSpPr>
          <p:spPr>
            <a:xfrm>
              <a:off x="2046216" y="2645879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046216" y="2702066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046216" y="2808061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046216" y="2564840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046216" y="2889100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046216" y="3054017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046216" y="3257428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2046216" y="3465083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046216" y="3788653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2046216" y="3927534"/>
              <a:ext cx="503390" cy="18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8" name="TextBox 127"/>
          <p:cNvSpPr txBox="1"/>
          <p:nvPr/>
        </p:nvSpPr>
        <p:spPr>
          <a:xfrm rot="16200000">
            <a:off x="5300707" y="2161389"/>
            <a:ext cx="354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9" name="그룹 128"/>
          <p:cNvGrpSpPr/>
          <p:nvPr/>
        </p:nvGrpSpPr>
        <p:grpSpPr>
          <a:xfrm>
            <a:off x="5362503" y="1554613"/>
            <a:ext cx="2119386" cy="280496"/>
            <a:chOff x="5165684" y="1342070"/>
            <a:chExt cx="849385" cy="280496"/>
          </a:xfrm>
        </p:grpSpPr>
        <p:cxnSp>
          <p:nvCxnSpPr>
            <p:cNvPr id="130" name="직선 연결선 129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1" name="TextBox 130"/>
            <p:cNvSpPr txBox="1"/>
            <p:nvPr/>
          </p:nvSpPr>
          <p:spPr>
            <a:xfrm>
              <a:off x="5165684" y="1342070"/>
              <a:ext cx="849385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GST-Snf2 AT-hook </a:t>
              </a:r>
              <a:endParaRPr lang="ko-KR" altLang="en-US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997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7H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6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H.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16" y="2738628"/>
            <a:ext cx="3706368" cy="1380744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5613400" y="3162301"/>
            <a:ext cx="1635125" cy="4318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43650" y="3558934"/>
            <a:ext cx="1162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61046" y="3204275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61046" y="3291784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61046" y="3456867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61046" y="3078060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61046" y="3583082"/>
            <a:ext cx="5033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ko-KR" altLang="en-US" sz="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5298242" y="250426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input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5632053" y="250426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rot="16200000">
            <a:off x="6200615" y="250426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AT-hook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rot="16200000">
            <a:off x="6526806" y="250426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∆RG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5665390" y="2285612"/>
            <a:ext cx="1840310" cy="292789"/>
            <a:chOff x="4905625" y="1329777"/>
            <a:chExt cx="1358181" cy="292789"/>
          </a:xfrm>
        </p:grpSpPr>
        <p:cxnSp>
          <p:nvCxnSpPr>
            <p:cNvPr id="57" name="직선 연결선 56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905625" y="1329777"/>
              <a:ext cx="1358181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Pull down: GST</a:t>
              </a:r>
              <a:endParaRPr lang="ko-KR" altLang="en-US" sz="105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7309221" y="3269957"/>
            <a:ext cx="105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Anti-FLAG (Set1)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60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23770" y="180936"/>
            <a:ext cx="2575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Figure 7I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3866" y="5446789"/>
            <a:ext cx="8315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Figure 7 – source data 7</a:t>
            </a:r>
          </a:p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Uncropped and labelled gel image corresponding to Figure 7, panel I. 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499" y="1524000"/>
            <a:ext cx="4487338" cy="3557587"/>
          </a:xfrm>
          <a:prstGeom prst="rect">
            <a:avLst/>
          </a:prstGeom>
          <a:scene3d>
            <a:camera prst="orthographicFront">
              <a:rot lat="0" lon="0" rev="21510000"/>
            </a:camera>
            <a:lightRig rig="threePt" dir="t"/>
          </a:scene3d>
        </p:spPr>
      </p:pic>
      <p:sp>
        <p:nvSpPr>
          <p:cNvPr id="8" name="직사각형 7"/>
          <p:cNvSpPr/>
          <p:nvPr/>
        </p:nvSpPr>
        <p:spPr>
          <a:xfrm>
            <a:off x="5781675" y="2535921"/>
            <a:ext cx="1890713" cy="197269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6051" y="4502571"/>
            <a:ext cx="12363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Cropped region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75925" y="2269350"/>
            <a:ext cx="3023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5735525" y="189140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GST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6141538" y="189140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Snf2C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6547551" y="189140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∆RG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65401" y="1656962"/>
            <a:ext cx="2207023" cy="292789"/>
            <a:chOff x="4905625" y="1329777"/>
            <a:chExt cx="1358181" cy="292789"/>
          </a:xfrm>
        </p:grpSpPr>
        <p:cxnSp>
          <p:nvCxnSpPr>
            <p:cNvPr id="15" name="직선 연결선 14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+SET1C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 rot="16200000">
            <a:off x="6953565" y="1891408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H3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821613" y="2486660"/>
            <a:ext cx="503390" cy="2278470"/>
            <a:chOff x="3821613" y="2537460"/>
            <a:chExt cx="503390" cy="1977877"/>
          </a:xfrm>
        </p:grpSpPr>
        <p:sp>
          <p:nvSpPr>
            <p:cNvPr id="19" name="TextBox 18"/>
            <p:cNvSpPr txBox="1"/>
            <p:nvPr/>
          </p:nvSpPr>
          <p:spPr>
            <a:xfrm>
              <a:off x="3821613" y="2615281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821613" y="2669238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21613" y="2732922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21613" y="2537460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821613" y="2801219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21613" y="3007216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21613" y="3202553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21613" y="3401964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21613" y="3712688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821613" y="3846057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21613" y="4090926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821613" y="4328316"/>
              <a:ext cx="503390" cy="187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ko-KR" alt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41379" y="2255828"/>
            <a:ext cx="3023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4462287" y="1891407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APC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6200000">
            <a:off x="4822580" y="1899027"/>
            <a:ext cx="1058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CDK9</a:t>
            </a:r>
            <a:endParaRPr lang="ko-KR" altLang="en-US" sz="9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4285957" y="1658696"/>
            <a:ext cx="1456664" cy="292789"/>
            <a:chOff x="4905625" y="1329777"/>
            <a:chExt cx="1358181" cy="292789"/>
          </a:xfrm>
        </p:grpSpPr>
        <p:cxnSp>
          <p:nvCxnSpPr>
            <p:cNvPr id="37" name="직선 연결선 36"/>
            <p:cNvCxnSpPr/>
            <p:nvPr/>
          </p:nvCxnSpPr>
          <p:spPr>
            <a:xfrm>
              <a:off x="5165684" y="1622566"/>
              <a:ext cx="849385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4905625" y="1329777"/>
              <a:ext cx="1358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+6 core enzymes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4157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362</Words>
  <Application>Microsoft Macintosh PowerPoint</Application>
  <PresentationFormat>Widescreen</PresentationFormat>
  <Paragraphs>199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peoplecom</dc:creator>
  <cp:lastModifiedBy>Rebecca Cook</cp:lastModifiedBy>
  <cp:revision>21</cp:revision>
  <dcterms:created xsi:type="dcterms:W3CDTF">2026-08-09T06:59:25Z</dcterms:created>
  <dcterms:modified xsi:type="dcterms:W3CDTF">2026-08-11T11:50:57Z</dcterms:modified>
</cp:coreProperties>
</file>