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74" r:id="rId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398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107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2026. 9. 16.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7880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2026. 9. 16.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2517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2026. 9. 16.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1667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2026. 9. 16.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5247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2026. 9. 16.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5506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2026. 9. 16.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3602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2026. 9. 16.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1143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2026. 9. 16.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3008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2026. 9. 16.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2418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2026. 9. 16.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6159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2026. 9. 16.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1555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719E12-6066-4492-AB67-CCB9537FFFC4}" type="datetimeFigureOut">
              <a:rPr lang="ko-KR" altLang="en-US" smtClean="0"/>
              <a:t>2026. 9. 16.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6831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32711">
            <a:off x="6299041" y="1732015"/>
            <a:ext cx="3388397" cy="2896332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1502230" y="5751590"/>
            <a:ext cx="94367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Figure 7—figure supplement 1—source data 2</a:t>
            </a:r>
          </a:p>
          <a:p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Uncropped and labelled gel image corresponding to Figure 7—figure supplement 1, Coomassie. </a:t>
            </a:r>
            <a:endParaRPr lang="ko-KR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341" y="1954208"/>
            <a:ext cx="3001518" cy="2393442"/>
          </a:xfrm>
          <a:prstGeom prst="rect">
            <a:avLst/>
          </a:prstGeom>
        </p:spPr>
      </p:pic>
      <p:sp>
        <p:nvSpPr>
          <p:cNvPr id="56" name="직사각형 55"/>
          <p:cNvSpPr/>
          <p:nvPr/>
        </p:nvSpPr>
        <p:spPr>
          <a:xfrm>
            <a:off x="2738438" y="2824163"/>
            <a:ext cx="2214562" cy="833437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4035412" y="3638550"/>
            <a:ext cx="10816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Cropped region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직사각형 57"/>
          <p:cNvSpPr/>
          <p:nvPr/>
        </p:nvSpPr>
        <p:spPr>
          <a:xfrm>
            <a:off x="7113270" y="2790825"/>
            <a:ext cx="704850" cy="847725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7368540" y="3657600"/>
            <a:ext cx="10816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Cropped region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 rot="16200000">
            <a:off x="2564101" y="2298412"/>
            <a:ext cx="54872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 rot="16200000">
            <a:off x="2733191" y="2298412"/>
            <a:ext cx="54872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K1386R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 rot="16200000">
            <a:off x="2902281" y="2298412"/>
            <a:ext cx="54872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K1390R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 rot="16200000">
            <a:off x="3071371" y="2298412"/>
            <a:ext cx="54872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K1391R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 rot="16200000">
            <a:off x="3240461" y="2298412"/>
            <a:ext cx="54872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K1394R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 rot="16200000">
            <a:off x="3409552" y="2298413"/>
            <a:ext cx="54872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K1405R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 rot="16200000">
            <a:off x="3578641" y="2298412"/>
            <a:ext cx="54872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K1441R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 rot="16200000">
            <a:off x="3747731" y="2298412"/>
            <a:ext cx="54872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K1442R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 rot="16200000">
            <a:off x="3916821" y="2298412"/>
            <a:ext cx="54872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K1444R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 rot="16200000">
            <a:off x="4085911" y="2298412"/>
            <a:ext cx="54872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K1453R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 rot="16200000">
            <a:off x="4255001" y="2298412"/>
            <a:ext cx="54872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K1454R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 rot="16200000">
            <a:off x="4424091" y="2298412"/>
            <a:ext cx="54872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K1456R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 rot="16200000">
            <a:off x="4593179" y="2298412"/>
            <a:ext cx="54872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K1488R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8" name="그룹 107"/>
          <p:cNvGrpSpPr/>
          <p:nvPr/>
        </p:nvGrpSpPr>
        <p:grpSpPr>
          <a:xfrm>
            <a:off x="2738438" y="1993561"/>
            <a:ext cx="2227603" cy="215444"/>
            <a:chOff x="5165684" y="1425032"/>
            <a:chExt cx="849385" cy="215444"/>
          </a:xfrm>
        </p:grpSpPr>
        <p:cxnSp>
          <p:nvCxnSpPr>
            <p:cNvPr id="109" name="직선 연결선 108"/>
            <p:cNvCxnSpPr/>
            <p:nvPr/>
          </p:nvCxnSpPr>
          <p:spPr>
            <a:xfrm>
              <a:off x="5165684" y="1622566"/>
              <a:ext cx="849385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10" name="TextBox 109"/>
            <p:cNvSpPr txBox="1"/>
            <p:nvPr/>
          </p:nvSpPr>
          <p:spPr>
            <a:xfrm>
              <a:off x="5165684" y="1425032"/>
              <a:ext cx="849385" cy="2154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GST-Snf2-AT hook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1" name="그룹 110"/>
          <p:cNvGrpSpPr/>
          <p:nvPr/>
        </p:nvGrpSpPr>
        <p:grpSpPr>
          <a:xfrm>
            <a:off x="2119076" y="2581275"/>
            <a:ext cx="503390" cy="1376027"/>
            <a:chOff x="3821613" y="2537460"/>
            <a:chExt cx="503390" cy="1729823"/>
          </a:xfrm>
        </p:grpSpPr>
        <p:sp>
          <p:nvSpPr>
            <p:cNvPr id="112" name="TextBox 111"/>
            <p:cNvSpPr txBox="1"/>
            <p:nvPr/>
          </p:nvSpPr>
          <p:spPr>
            <a:xfrm>
              <a:off x="3821613" y="2615281"/>
              <a:ext cx="503390" cy="176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180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3821613" y="2669238"/>
              <a:ext cx="503390" cy="176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135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3821613" y="2732922"/>
              <a:ext cx="503390" cy="176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3821613" y="2537460"/>
              <a:ext cx="503390" cy="176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245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3821613" y="2801219"/>
              <a:ext cx="503390" cy="176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3821613" y="3007216"/>
              <a:ext cx="503390" cy="176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63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3821613" y="3202553"/>
              <a:ext cx="503390" cy="176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48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3821613" y="3401964"/>
              <a:ext cx="503390" cy="176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3821613" y="3712688"/>
              <a:ext cx="503390" cy="176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3821613" y="3846057"/>
              <a:ext cx="503390" cy="176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3821613" y="4090926"/>
              <a:ext cx="503390" cy="176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17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3" name="그룹 122"/>
          <p:cNvGrpSpPr/>
          <p:nvPr/>
        </p:nvGrpSpPr>
        <p:grpSpPr>
          <a:xfrm>
            <a:off x="6455050" y="2466981"/>
            <a:ext cx="503390" cy="1421451"/>
            <a:chOff x="3821613" y="2537460"/>
            <a:chExt cx="503390" cy="1729823"/>
          </a:xfrm>
        </p:grpSpPr>
        <p:sp>
          <p:nvSpPr>
            <p:cNvPr id="124" name="TextBox 123"/>
            <p:cNvSpPr txBox="1"/>
            <p:nvPr/>
          </p:nvSpPr>
          <p:spPr>
            <a:xfrm>
              <a:off x="3821613" y="2615281"/>
              <a:ext cx="503390" cy="176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180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3821613" y="2669238"/>
              <a:ext cx="503390" cy="176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135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3821613" y="2732922"/>
              <a:ext cx="503390" cy="176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3821613" y="2537460"/>
              <a:ext cx="503390" cy="176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245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3821613" y="2801219"/>
              <a:ext cx="503390" cy="176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3821613" y="3007216"/>
              <a:ext cx="503390" cy="176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63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3821613" y="3202553"/>
              <a:ext cx="503390" cy="176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48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3821613" y="3401964"/>
              <a:ext cx="503390" cy="176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2" name="TextBox 131"/>
            <p:cNvSpPr txBox="1"/>
            <p:nvPr/>
          </p:nvSpPr>
          <p:spPr>
            <a:xfrm>
              <a:off x="3821613" y="3712688"/>
              <a:ext cx="503390" cy="176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3" name="TextBox 132"/>
            <p:cNvSpPr txBox="1"/>
            <p:nvPr/>
          </p:nvSpPr>
          <p:spPr>
            <a:xfrm>
              <a:off x="3821613" y="3846057"/>
              <a:ext cx="503390" cy="176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4" name="TextBox 133"/>
            <p:cNvSpPr txBox="1"/>
            <p:nvPr/>
          </p:nvSpPr>
          <p:spPr>
            <a:xfrm>
              <a:off x="3821613" y="4090926"/>
              <a:ext cx="503390" cy="176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17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5" name="TextBox 134"/>
          <p:cNvSpPr txBox="1"/>
          <p:nvPr/>
        </p:nvSpPr>
        <p:spPr>
          <a:xfrm rot="16200000">
            <a:off x="6938933" y="2224548"/>
            <a:ext cx="54872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TextBox 135"/>
          <p:cNvSpPr txBox="1"/>
          <p:nvPr/>
        </p:nvSpPr>
        <p:spPr>
          <a:xfrm rot="16200000">
            <a:off x="7108023" y="2224548"/>
            <a:ext cx="54872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K1494R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 rot="16200000">
            <a:off x="7277113" y="2224548"/>
            <a:ext cx="54872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K1498R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" name="TextBox 137"/>
          <p:cNvSpPr txBox="1"/>
          <p:nvPr/>
        </p:nvSpPr>
        <p:spPr>
          <a:xfrm rot="16200000">
            <a:off x="7446203" y="2224548"/>
            <a:ext cx="54872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K1526R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9" name="그룹 138"/>
          <p:cNvGrpSpPr/>
          <p:nvPr/>
        </p:nvGrpSpPr>
        <p:grpSpPr>
          <a:xfrm>
            <a:off x="7113271" y="1891059"/>
            <a:ext cx="704850" cy="307777"/>
            <a:chOff x="5165684" y="1344065"/>
            <a:chExt cx="849385" cy="307777"/>
          </a:xfrm>
        </p:grpSpPr>
        <p:cxnSp>
          <p:nvCxnSpPr>
            <p:cNvPr id="140" name="직선 연결선 139"/>
            <p:cNvCxnSpPr/>
            <p:nvPr/>
          </p:nvCxnSpPr>
          <p:spPr>
            <a:xfrm>
              <a:off x="5165684" y="1622566"/>
              <a:ext cx="849385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1" name="TextBox 140"/>
            <p:cNvSpPr txBox="1"/>
            <p:nvPr/>
          </p:nvSpPr>
          <p:spPr>
            <a:xfrm>
              <a:off x="5165684" y="1344065"/>
              <a:ext cx="849385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7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GST-Snf2-AT hook</a:t>
              </a:r>
              <a:endParaRPr lang="ko-KR" altLang="en-US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2" name="TextBox 141"/>
          <p:cNvSpPr txBox="1"/>
          <p:nvPr/>
        </p:nvSpPr>
        <p:spPr>
          <a:xfrm rot="16200000">
            <a:off x="7828617" y="2080128"/>
            <a:ext cx="8375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MLl1 core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" name="TextBox 142"/>
          <p:cNvSpPr txBox="1"/>
          <p:nvPr/>
        </p:nvSpPr>
        <p:spPr>
          <a:xfrm rot="16200000">
            <a:off x="7989854" y="2080128"/>
            <a:ext cx="8375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Set1A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TextBox 143"/>
          <p:cNvSpPr txBox="1"/>
          <p:nvPr/>
        </p:nvSpPr>
        <p:spPr>
          <a:xfrm rot="16200000">
            <a:off x="8160711" y="2080128"/>
            <a:ext cx="8375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Set1B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TextBox 144"/>
          <p:cNvSpPr txBox="1"/>
          <p:nvPr/>
        </p:nvSpPr>
        <p:spPr>
          <a:xfrm rot="16200000">
            <a:off x="8321034" y="2080128"/>
            <a:ext cx="8375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MLl1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TextBox 145"/>
          <p:cNvSpPr txBox="1"/>
          <p:nvPr/>
        </p:nvSpPr>
        <p:spPr>
          <a:xfrm rot="16200000">
            <a:off x="8511977" y="2080128"/>
            <a:ext cx="8375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MLl2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4570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1273629" y="5751590"/>
            <a:ext cx="100475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Figure 7—figure supplement 1—source data 2</a:t>
            </a:r>
          </a:p>
          <a:p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Uncropped and labelled gel image corresponding to Figure 7—figure supplement 1, methyltransferase assay. </a:t>
            </a:r>
            <a:endParaRPr lang="ko-KR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834" y="2150238"/>
            <a:ext cx="3528060" cy="2255520"/>
          </a:xfrm>
          <a:prstGeom prst="rect">
            <a:avLst/>
          </a:prstGeom>
        </p:spPr>
      </p:pic>
      <p:pic>
        <p:nvPicPr>
          <p:cNvPr id="71" name="그림 7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9513" y="2003208"/>
            <a:ext cx="3944702" cy="2576781"/>
          </a:xfrm>
          <a:prstGeom prst="rect">
            <a:avLst/>
          </a:prstGeom>
        </p:spPr>
      </p:pic>
      <p:sp>
        <p:nvSpPr>
          <p:cNvPr id="72" name="직사각형 71"/>
          <p:cNvSpPr/>
          <p:nvPr/>
        </p:nvSpPr>
        <p:spPr>
          <a:xfrm>
            <a:off x="2699135" y="2585850"/>
            <a:ext cx="2770487" cy="326943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4512147" y="2934311"/>
            <a:ext cx="10581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Cropped region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4" name="그룹 73"/>
          <p:cNvGrpSpPr/>
          <p:nvPr/>
        </p:nvGrpSpPr>
        <p:grpSpPr>
          <a:xfrm>
            <a:off x="6529246" y="2187364"/>
            <a:ext cx="503390" cy="1909838"/>
            <a:chOff x="4359993" y="2561804"/>
            <a:chExt cx="503390" cy="1210980"/>
          </a:xfrm>
        </p:grpSpPr>
        <p:sp>
          <p:nvSpPr>
            <p:cNvPr id="75" name="TextBox 74"/>
            <p:cNvSpPr txBox="1"/>
            <p:nvPr/>
          </p:nvSpPr>
          <p:spPr>
            <a:xfrm>
              <a:off x="4359993" y="2615625"/>
              <a:ext cx="503390" cy="136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180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4359993" y="2652941"/>
              <a:ext cx="503390" cy="136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135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4359993" y="2723337"/>
              <a:ext cx="503390" cy="136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4359993" y="2561804"/>
              <a:ext cx="503390" cy="136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245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4359993" y="2777158"/>
              <a:ext cx="503390" cy="136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4359993" y="2886686"/>
              <a:ext cx="503390" cy="136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63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4359993" y="3021780"/>
              <a:ext cx="503390" cy="136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48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4359993" y="3159692"/>
              <a:ext cx="503390" cy="136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4359993" y="3374588"/>
              <a:ext cx="503390" cy="136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4359993" y="3466825"/>
              <a:ext cx="503390" cy="136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4359993" y="3636176"/>
              <a:ext cx="503390" cy="136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17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7" name="TextBox 86"/>
          <p:cNvSpPr txBox="1"/>
          <p:nvPr/>
        </p:nvSpPr>
        <p:spPr>
          <a:xfrm rot="16200000">
            <a:off x="6876122" y="1634123"/>
            <a:ext cx="87158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 rot="16200000">
            <a:off x="7143027" y="1634123"/>
            <a:ext cx="87158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1456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 rot="16200000">
            <a:off x="7409932" y="1634123"/>
            <a:ext cx="87158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1488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 rot="16200000">
            <a:off x="7676837" y="1634123"/>
            <a:ext cx="87158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1494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 rot="16200000">
            <a:off x="7943742" y="1634123"/>
            <a:ext cx="87158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1498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 rot="16200000">
            <a:off x="8210647" y="1634123"/>
            <a:ext cx="87158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1526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 rot="16200000">
            <a:off x="8477552" y="1634123"/>
            <a:ext cx="87158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His-Snf2-AT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 rot="16200000">
            <a:off x="8744457" y="1634123"/>
            <a:ext cx="87158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GST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 rot="16200000">
            <a:off x="8974364" y="1597125"/>
            <a:ext cx="94558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GST-Snf2-AT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 rot="16200000">
            <a:off x="9241269" y="1597125"/>
            <a:ext cx="94558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GST-Snf2-AT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 rot="16200000">
            <a:off x="9508170" y="1597125"/>
            <a:ext cx="94558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His-Snf2-AT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8" name="그룹 97"/>
          <p:cNvGrpSpPr/>
          <p:nvPr/>
        </p:nvGrpSpPr>
        <p:grpSpPr>
          <a:xfrm>
            <a:off x="9198703" y="1207174"/>
            <a:ext cx="1030115" cy="230832"/>
            <a:chOff x="4905625" y="1396889"/>
            <a:chExt cx="1358181" cy="230832"/>
          </a:xfrm>
        </p:grpSpPr>
        <p:cxnSp>
          <p:nvCxnSpPr>
            <p:cNvPr id="99" name="직선 연결선 98"/>
            <p:cNvCxnSpPr/>
            <p:nvPr/>
          </p:nvCxnSpPr>
          <p:spPr>
            <a:xfrm>
              <a:off x="5165684" y="1622566"/>
              <a:ext cx="849385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0" name="TextBox 99"/>
            <p:cNvSpPr txBox="1"/>
            <p:nvPr/>
          </p:nvSpPr>
          <p:spPr>
            <a:xfrm>
              <a:off x="4905625" y="1396889"/>
              <a:ext cx="1358181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SET1C</a:t>
              </a:r>
              <a:endParaRPr lang="ko-KR" altLang="en-US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1" name="그룹 100"/>
          <p:cNvGrpSpPr/>
          <p:nvPr/>
        </p:nvGrpSpPr>
        <p:grpSpPr>
          <a:xfrm>
            <a:off x="6614003" y="1215563"/>
            <a:ext cx="3300232" cy="230832"/>
            <a:chOff x="4905625" y="1405278"/>
            <a:chExt cx="1358181" cy="230832"/>
          </a:xfrm>
        </p:grpSpPr>
        <p:cxnSp>
          <p:nvCxnSpPr>
            <p:cNvPr id="102" name="직선 연결선 101"/>
            <p:cNvCxnSpPr/>
            <p:nvPr/>
          </p:nvCxnSpPr>
          <p:spPr>
            <a:xfrm>
              <a:off x="5165684" y="1622566"/>
              <a:ext cx="849385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3" name="TextBox 102"/>
            <p:cNvSpPr txBox="1"/>
            <p:nvPr/>
          </p:nvSpPr>
          <p:spPr>
            <a:xfrm>
              <a:off x="4905625" y="1405278"/>
              <a:ext cx="1358181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Snf2+SET1C-RS</a:t>
              </a:r>
              <a:endParaRPr lang="ko-KR" altLang="en-US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4" name="직사각형 103"/>
          <p:cNvSpPr/>
          <p:nvPr/>
        </p:nvSpPr>
        <p:spPr>
          <a:xfrm>
            <a:off x="7210476" y="2712622"/>
            <a:ext cx="1660474" cy="326943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8040207" y="3060766"/>
            <a:ext cx="10581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Cropped region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6" name="그룹 105"/>
          <p:cNvGrpSpPr/>
          <p:nvPr/>
        </p:nvGrpSpPr>
        <p:grpSpPr>
          <a:xfrm>
            <a:off x="2029046" y="2136565"/>
            <a:ext cx="503390" cy="1763532"/>
            <a:chOff x="4359993" y="2561804"/>
            <a:chExt cx="503390" cy="1369734"/>
          </a:xfrm>
        </p:grpSpPr>
        <p:sp>
          <p:nvSpPr>
            <p:cNvPr id="147" name="TextBox 146"/>
            <p:cNvSpPr txBox="1"/>
            <p:nvPr/>
          </p:nvSpPr>
          <p:spPr>
            <a:xfrm>
              <a:off x="4359993" y="2615625"/>
              <a:ext cx="503390" cy="136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180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8" name="TextBox 147"/>
            <p:cNvSpPr txBox="1"/>
            <p:nvPr/>
          </p:nvSpPr>
          <p:spPr>
            <a:xfrm>
              <a:off x="4359993" y="2652941"/>
              <a:ext cx="503390" cy="136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135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9" name="TextBox 148"/>
            <p:cNvSpPr txBox="1"/>
            <p:nvPr/>
          </p:nvSpPr>
          <p:spPr>
            <a:xfrm>
              <a:off x="4359993" y="2723337"/>
              <a:ext cx="503390" cy="136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0" name="TextBox 149"/>
            <p:cNvSpPr txBox="1"/>
            <p:nvPr/>
          </p:nvSpPr>
          <p:spPr>
            <a:xfrm>
              <a:off x="4359993" y="2561804"/>
              <a:ext cx="503390" cy="136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245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1" name="TextBox 150"/>
            <p:cNvSpPr txBox="1"/>
            <p:nvPr/>
          </p:nvSpPr>
          <p:spPr>
            <a:xfrm>
              <a:off x="4359993" y="2777158"/>
              <a:ext cx="503390" cy="136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2" name="TextBox 151"/>
            <p:cNvSpPr txBox="1"/>
            <p:nvPr/>
          </p:nvSpPr>
          <p:spPr>
            <a:xfrm>
              <a:off x="4359993" y="2886686"/>
              <a:ext cx="503390" cy="136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63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3" name="TextBox 152"/>
            <p:cNvSpPr txBox="1"/>
            <p:nvPr/>
          </p:nvSpPr>
          <p:spPr>
            <a:xfrm>
              <a:off x="4359993" y="3021780"/>
              <a:ext cx="503390" cy="136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48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4" name="TextBox 153"/>
            <p:cNvSpPr txBox="1"/>
            <p:nvPr/>
          </p:nvSpPr>
          <p:spPr>
            <a:xfrm>
              <a:off x="4359993" y="3159692"/>
              <a:ext cx="503390" cy="136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5" name="TextBox 154"/>
            <p:cNvSpPr txBox="1"/>
            <p:nvPr/>
          </p:nvSpPr>
          <p:spPr>
            <a:xfrm>
              <a:off x="4359993" y="3374588"/>
              <a:ext cx="503390" cy="136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6" name="TextBox 155"/>
            <p:cNvSpPr txBox="1"/>
            <p:nvPr/>
          </p:nvSpPr>
          <p:spPr>
            <a:xfrm>
              <a:off x="4359993" y="3466825"/>
              <a:ext cx="503390" cy="136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7" name="TextBox 156"/>
            <p:cNvSpPr txBox="1"/>
            <p:nvPr/>
          </p:nvSpPr>
          <p:spPr>
            <a:xfrm>
              <a:off x="4359993" y="3636176"/>
              <a:ext cx="503390" cy="136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17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8" name="TextBox 157"/>
            <p:cNvSpPr txBox="1"/>
            <p:nvPr/>
          </p:nvSpPr>
          <p:spPr>
            <a:xfrm>
              <a:off x="4359993" y="3764203"/>
              <a:ext cx="503390" cy="1673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11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9" name="TextBox 158"/>
          <p:cNvSpPr txBox="1"/>
          <p:nvPr/>
        </p:nvSpPr>
        <p:spPr>
          <a:xfrm rot="16200000">
            <a:off x="2592816" y="1795553"/>
            <a:ext cx="54872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0" name="TextBox 159"/>
          <p:cNvSpPr txBox="1"/>
          <p:nvPr/>
        </p:nvSpPr>
        <p:spPr>
          <a:xfrm rot="16200000">
            <a:off x="2839162" y="1795553"/>
            <a:ext cx="54872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K1386R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1" name="TextBox 160"/>
          <p:cNvSpPr txBox="1"/>
          <p:nvPr/>
        </p:nvSpPr>
        <p:spPr>
          <a:xfrm rot="16200000">
            <a:off x="3085508" y="1795553"/>
            <a:ext cx="54872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K1390R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" name="TextBox 161"/>
          <p:cNvSpPr txBox="1"/>
          <p:nvPr/>
        </p:nvSpPr>
        <p:spPr>
          <a:xfrm rot="16200000">
            <a:off x="3331854" y="1795553"/>
            <a:ext cx="54872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K1391R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" name="TextBox 162"/>
          <p:cNvSpPr txBox="1"/>
          <p:nvPr/>
        </p:nvSpPr>
        <p:spPr>
          <a:xfrm rot="16200000">
            <a:off x="3578200" y="1795553"/>
            <a:ext cx="54872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K1394R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4" name="TextBox 163"/>
          <p:cNvSpPr txBox="1"/>
          <p:nvPr/>
        </p:nvSpPr>
        <p:spPr>
          <a:xfrm rot="16200000">
            <a:off x="3824547" y="1795554"/>
            <a:ext cx="54872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K1405R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5" name="TextBox 164"/>
          <p:cNvSpPr txBox="1"/>
          <p:nvPr/>
        </p:nvSpPr>
        <p:spPr>
          <a:xfrm rot="16200000">
            <a:off x="4070892" y="1795553"/>
            <a:ext cx="54872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K1441R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6" name="TextBox 165"/>
          <p:cNvSpPr txBox="1"/>
          <p:nvPr/>
        </p:nvSpPr>
        <p:spPr>
          <a:xfrm rot="16200000">
            <a:off x="4317238" y="1795553"/>
            <a:ext cx="54872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K1442R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7" name="TextBox 166"/>
          <p:cNvSpPr txBox="1"/>
          <p:nvPr/>
        </p:nvSpPr>
        <p:spPr>
          <a:xfrm rot="16200000">
            <a:off x="4563584" y="1795553"/>
            <a:ext cx="54872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K1444R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8" name="TextBox 167"/>
          <p:cNvSpPr txBox="1"/>
          <p:nvPr/>
        </p:nvSpPr>
        <p:spPr>
          <a:xfrm rot="16200000">
            <a:off x="4809930" y="1795553"/>
            <a:ext cx="54872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K1453R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9" name="TextBox 168"/>
          <p:cNvSpPr txBox="1"/>
          <p:nvPr/>
        </p:nvSpPr>
        <p:spPr>
          <a:xfrm rot="16200000">
            <a:off x="5056280" y="1795553"/>
            <a:ext cx="54872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K1454R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2" name="그룹 171"/>
          <p:cNvGrpSpPr/>
          <p:nvPr/>
        </p:nvGrpSpPr>
        <p:grpSpPr>
          <a:xfrm>
            <a:off x="2767153" y="1446395"/>
            <a:ext cx="2702469" cy="230832"/>
            <a:chOff x="5165684" y="1425032"/>
            <a:chExt cx="849385" cy="230832"/>
          </a:xfrm>
        </p:grpSpPr>
        <p:cxnSp>
          <p:nvCxnSpPr>
            <p:cNvPr id="173" name="직선 연결선 172"/>
            <p:cNvCxnSpPr/>
            <p:nvPr/>
          </p:nvCxnSpPr>
          <p:spPr>
            <a:xfrm>
              <a:off x="5165684" y="1622566"/>
              <a:ext cx="849385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4" name="TextBox 173"/>
            <p:cNvSpPr txBox="1"/>
            <p:nvPr/>
          </p:nvSpPr>
          <p:spPr>
            <a:xfrm>
              <a:off x="5165684" y="1425032"/>
              <a:ext cx="849385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SET1C + GST-Snf2-AT hook</a:t>
              </a:r>
              <a:endParaRPr lang="ko-KR" altLang="en-US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990549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1939</TotalTime>
  <Words>163</Words>
  <Application>Microsoft Macintosh PowerPoint</Application>
  <PresentationFormat>Widescreen</PresentationFormat>
  <Paragraphs>102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맑은 고딕</vt:lpstr>
      <vt:lpstr>Arial</vt:lpstr>
      <vt:lpstr>Office 테마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peoplecom</dc:creator>
  <cp:lastModifiedBy>James Gilbert</cp:lastModifiedBy>
  <cp:revision>23</cp:revision>
  <dcterms:created xsi:type="dcterms:W3CDTF">2026-08-09T06:59:25Z</dcterms:created>
  <dcterms:modified xsi:type="dcterms:W3CDTF">2026-09-16T09:34:18Z</dcterms:modified>
</cp:coreProperties>
</file>