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0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1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5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6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24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5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60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1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4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15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5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999" y="1919128"/>
            <a:ext cx="3470532" cy="245223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66800" y="5751590"/>
            <a:ext cx="1012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7—figure supplement 2—source </a:t>
            </a:r>
            <a:r>
              <a:rPr lang="en-US" altLang="ko-KR" sz="1600">
                <a:latin typeface="Arial" panose="020B0604020202020204" pitchFamily="34" charset="0"/>
                <a:cs typeface="Arial" panose="020B0604020202020204" pitchFamily="34" charset="0"/>
              </a:rPr>
              <a:t>data 2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7—figure supplement 2, methyltransferase assay.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97" y="1496323"/>
            <a:ext cx="3511296" cy="3118104"/>
          </a:xfrm>
          <a:prstGeom prst="rect">
            <a:avLst/>
          </a:prstGeom>
        </p:spPr>
      </p:pic>
      <p:sp>
        <p:nvSpPr>
          <p:cNvPr id="68" name="직사각형 67"/>
          <p:cNvSpPr/>
          <p:nvPr/>
        </p:nvSpPr>
        <p:spPr>
          <a:xfrm>
            <a:off x="2432051" y="3028950"/>
            <a:ext cx="1752600" cy="6096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415747" y="3636423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6200000">
            <a:off x="2336648" y="21815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rot="16200000">
            <a:off x="2612895" y="21815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 rot="16200000">
            <a:off x="2889142" y="21815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K1488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 rot="16200000">
            <a:off x="3165389" y="21815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K1494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 rot="16200000">
            <a:off x="3441636" y="21815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 rot="16200000">
            <a:off x="3717886" y="2181531"/>
            <a:ext cx="5487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K1526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" name="그룹 110"/>
          <p:cNvGrpSpPr/>
          <p:nvPr/>
        </p:nvGrpSpPr>
        <p:grpSpPr>
          <a:xfrm>
            <a:off x="1440045" y="2565378"/>
            <a:ext cx="503390" cy="1716110"/>
            <a:chOff x="4359993" y="2561804"/>
            <a:chExt cx="503390" cy="1041629"/>
          </a:xfrm>
        </p:grpSpPr>
        <p:sp>
          <p:nvSpPr>
            <p:cNvPr id="112" name="TextBox 111"/>
            <p:cNvSpPr txBox="1"/>
            <p:nvPr/>
          </p:nvSpPr>
          <p:spPr>
            <a:xfrm>
              <a:off x="4359993" y="26156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4359993" y="2652941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359993" y="2723337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4359993" y="2561804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4359993" y="277715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359993" y="288668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4359993" y="3021780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359993" y="3159692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4359993" y="337458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4359993" y="34668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4" name="그룹 123"/>
          <p:cNvGrpSpPr/>
          <p:nvPr/>
        </p:nvGrpSpPr>
        <p:grpSpPr>
          <a:xfrm>
            <a:off x="2510986" y="1650791"/>
            <a:ext cx="1673666" cy="369332"/>
            <a:chOff x="5165684" y="1253582"/>
            <a:chExt cx="849385" cy="369332"/>
          </a:xfrm>
        </p:grpSpPr>
        <p:cxnSp>
          <p:nvCxnSpPr>
            <p:cNvPr id="125" name="직선 연결선 124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>
            <a:xfrm>
              <a:off x="5165684" y="1253582"/>
              <a:ext cx="8493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 </a:t>
              </a:r>
            </a:p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GST-Snf2-AT hook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7" name="직사각형 126"/>
          <p:cNvSpPr/>
          <p:nvPr/>
        </p:nvSpPr>
        <p:spPr>
          <a:xfrm>
            <a:off x="6619875" y="2755106"/>
            <a:ext cx="1212056" cy="41671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7185945" y="314524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 rot="16200000">
            <a:off x="6491925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 rot="16200000">
            <a:off x="6683454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 rot="16200000">
            <a:off x="6874983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K1488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 rot="16200000">
            <a:off x="7066512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K1494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 rot="16200000">
            <a:off x="7258041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7449571" y="1883431"/>
            <a:ext cx="5487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K1526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 rot="16200000">
            <a:off x="7641099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 rot="16200000">
            <a:off x="7832628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K1488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8024157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K1494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8215686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 rot="16200000">
            <a:off x="8407219" y="1883431"/>
            <a:ext cx="5487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K1526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6" name="그룹 145"/>
          <p:cNvGrpSpPr/>
          <p:nvPr/>
        </p:nvGrpSpPr>
        <p:grpSpPr>
          <a:xfrm>
            <a:off x="6666262" y="1466125"/>
            <a:ext cx="1149171" cy="369332"/>
            <a:chOff x="5165684" y="1253582"/>
            <a:chExt cx="849385" cy="369332"/>
          </a:xfrm>
        </p:grpSpPr>
        <p:cxnSp>
          <p:nvCxnSpPr>
            <p:cNvPr id="170" name="직선 연결선 16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1" name="TextBox 170"/>
            <p:cNvSpPr txBox="1"/>
            <p:nvPr/>
          </p:nvSpPr>
          <p:spPr>
            <a:xfrm>
              <a:off x="5165684" y="1253582"/>
              <a:ext cx="8493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 AT-hook (5</a:t>
              </a:r>
              <a:r>
                <a:rPr lang="el-GR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μ</a:t>
              </a:r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L)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5" name="그룹 174"/>
          <p:cNvGrpSpPr/>
          <p:nvPr/>
        </p:nvGrpSpPr>
        <p:grpSpPr>
          <a:xfrm>
            <a:off x="7835835" y="1466125"/>
            <a:ext cx="963151" cy="369332"/>
            <a:chOff x="5127309" y="1253582"/>
            <a:chExt cx="970049" cy="369332"/>
          </a:xfrm>
        </p:grpSpPr>
        <p:cxnSp>
          <p:nvCxnSpPr>
            <p:cNvPr id="176" name="직선 연결선 175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7" name="TextBox 176"/>
            <p:cNvSpPr txBox="1"/>
            <p:nvPr/>
          </p:nvSpPr>
          <p:spPr>
            <a:xfrm>
              <a:off x="5127309" y="1253582"/>
              <a:ext cx="9700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 AT-hook (2</a:t>
              </a:r>
              <a:r>
                <a:rPr lang="el-GR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μ</a:t>
              </a:r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L)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8" name="TextBox 177"/>
          <p:cNvSpPr txBox="1"/>
          <p:nvPr/>
        </p:nvSpPr>
        <p:spPr>
          <a:xfrm rot="16200000">
            <a:off x="8624649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 rot="16200000">
            <a:off x="8816178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 rot="16200000">
            <a:off x="9007707" y="1883430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1" name="그룹 180"/>
          <p:cNvGrpSpPr/>
          <p:nvPr/>
        </p:nvGrpSpPr>
        <p:grpSpPr>
          <a:xfrm>
            <a:off x="8792132" y="1605825"/>
            <a:ext cx="609018" cy="230832"/>
            <a:chOff x="5127309" y="1393282"/>
            <a:chExt cx="970049" cy="230832"/>
          </a:xfrm>
        </p:grpSpPr>
        <p:cxnSp>
          <p:nvCxnSpPr>
            <p:cNvPr id="182" name="직선 연결선 181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3" name="TextBox 182"/>
            <p:cNvSpPr txBox="1"/>
            <p:nvPr/>
          </p:nvSpPr>
          <p:spPr>
            <a:xfrm>
              <a:off x="5127309" y="1393282"/>
              <a:ext cx="97004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BSA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그룹 183"/>
          <p:cNvGrpSpPr/>
          <p:nvPr/>
        </p:nvGrpSpPr>
        <p:grpSpPr>
          <a:xfrm>
            <a:off x="6001133" y="2197325"/>
            <a:ext cx="507009" cy="1856274"/>
            <a:chOff x="4359993" y="2561804"/>
            <a:chExt cx="507009" cy="1126703"/>
          </a:xfrm>
        </p:grpSpPr>
        <p:sp>
          <p:nvSpPr>
            <p:cNvPr id="185" name="TextBox 184"/>
            <p:cNvSpPr txBox="1"/>
            <p:nvPr/>
          </p:nvSpPr>
          <p:spPr>
            <a:xfrm>
              <a:off x="4359993" y="26156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4359993" y="2652941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4359993" y="2723337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4359993" y="2561804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4359993" y="277715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4359993" y="288668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359993" y="3021780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4359993" y="3159692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4359993" y="337458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4359993" y="34668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TextBox 194"/>
            <p:cNvSpPr txBox="1"/>
            <p:nvPr/>
          </p:nvSpPr>
          <p:spPr>
            <a:xfrm>
              <a:off x="4363612" y="3557739"/>
              <a:ext cx="503390" cy="130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3035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91</Words>
  <Application>Microsoft Macintosh PowerPoint</Application>
  <PresentationFormat>Widescreen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peoplecom</dc:creator>
  <cp:lastModifiedBy>James Gilbert</cp:lastModifiedBy>
  <cp:revision>23</cp:revision>
  <dcterms:created xsi:type="dcterms:W3CDTF">2026-08-09T06:59:25Z</dcterms:created>
  <dcterms:modified xsi:type="dcterms:W3CDTF">2026-09-16T09:38:51Z</dcterms:modified>
</cp:coreProperties>
</file>