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2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8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51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66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24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50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60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114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00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41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15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55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83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8B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8 – source data 1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8, panel B.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833">
            <a:off x="4458314" y="1567840"/>
            <a:ext cx="3314700" cy="2699766"/>
          </a:xfrm>
          <a:prstGeom prst="rect">
            <a:avLst/>
          </a:prstGeom>
        </p:spPr>
      </p:pic>
      <p:sp>
        <p:nvSpPr>
          <p:cNvPr id="49" name="직사각형 48"/>
          <p:cNvSpPr/>
          <p:nvPr/>
        </p:nvSpPr>
        <p:spPr>
          <a:xfrm>
            <a:off x="4867275" y="2933699"/>
            <a:ext cx="1095375" cy="93345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71664" y="3835748"/>
            <a:ext cx="10698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그룹 54"/>
          <p:cNvGrpSpPr/>
          <p:nvPr/>
        </p:nvGrpSpPr>
        <p:grpSpPr>
          <a:xfrm>
            <a:off x="4724132" y="1652296"/>
            <a:ext cx="792240" cy="292789"/>
            <a:chOff x="4905625" y="1329777"/>
            <a:chExt cx="1358181" cy="292789"/>
          </a:xfrm>
        </p:grpSpPr>
        <p:cxnSp>
          <p:nvCxnSpPr>
            <p:cNvPr id="56" name="직선 연결선 55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WT-B3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 rot="16200000">
            <a:off x="4728123" y="1923637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 rot="16200000">
            <a:off x="4910590" y="1923637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l-GR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 rot="16200000">
            <a:off x="5093057" y="1923637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l-GR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 rot="16200000">
            <a:off x="5275524" y="1923637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 rot="16200000">
            <a:off x="5457991" y="1923637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l-GR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 rot="16200000">
            <a:off x="5640456" y="1923637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l-GR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" name="그룹 67"/>
          <p:cNvGrpSpPr/>
          <p:nvPr/>
        </p:nvGrpSpPr>
        <p:grpSpPr>
          <a:xfrm>
            <a:off x="5323424" y="1652296"/>
            <a:ext cx="792240" cy="292789"/>
            <a:chOff x="4905625" y="1329777"/>
            <a:chExt cx="1358181" cy="292789"/>
          </a:xfrm>
        </p:grpSpPr>
        <p:cxnSp>
          <p:nvCxnSpPr>
            <p:cNvPr id="69" name="직선 연결선 68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MUT-B3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4271282" y="2138363"/>
            <a:ext cx="503390" cy="1724630"/>
            <a:chOff x="3821613" y="2537460"/>
            <a:chExt cx="503390" cy="2046510"/>
          </a:xfrm>
        </p:grpSpPr>
        <p:sp>
          <p:nvSpPr>
            <p:cNvPr id="72" name="TextBox 71"/>
            <p:cNvSpPr txBox="1"/>
            <p:nvPr/>
          </p:nvSpPr>
          <p:spPr>
            <a:xfrm>
              <a:off x="3821613" y="2615281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821613" y="2669238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821613" y="2732922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821613" y="2537460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821613" y="2801219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821613" y="3007216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821613" y="3202553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821613" y="3401964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821613" y="3712688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821613" y="3846057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821613" y="4090926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821613" y="4328316"/>
              <a:ext cx="503390" cy="25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4" name="TextBox 83"/>
          <p:cNvSpPr txBox="1"/>
          <p:nvPr/>
        </p:nvSpPr>
        <p:spPr>
          <a:xfrm rot="16200000">
            <a:off x="5837705" y="1958668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 rot="16200000">
            <a:off x="6016529" y="1958668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rot="16200000">
            <a:off x="6195353" y="1958668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 rot="16200000">
            <a:off x="6374177" y="1958668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 rot="16200000">
            <a:off x="6553001" y="1958668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 rot="16200000">
            <a:off x="6731825" y="1958668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 rot="16200000">
            <a:off x="6910649" y="1958668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 rot="16200000">
            <a:off x="7089476" y="1958668"/>
            <a:ext cx="4499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800ng</a:t>
            </a:r>
            <a:endParaRPr lang="ko-KR" altLang="en-US" sz="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2" name="그룹 91"/>
          <p:cNvGrpSpPr/>
          <p:nvPr/>
        </p:nvGrpSpPr>
        <p:grpSpPr>
          <a:xfrm>
            <a:off x="5615812" y="1613135"/>
            <a:ext cx="2153552" cy="292789"/>
            <a:chOff x="4905625" y="1329777"/>
            <a:chExt cx="1358181" cy="292789"/>
          </a:xfrm>
        </p:grpSpPr>
        <p:cxnSp>
          <p:nvCxnSpPr>
            <p:cNvPr id="93" name="직선 연결선 92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TextBox 93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BSA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2087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8D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8 – source data 2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8, panel D.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5" y="2281237"/>
            <a:ext cx="3333750" cy="2295525"/>
          </a:xfrm>
          <a:prstGeom prst="rect">
            <a:avLst/>
          </a:prstGeom>
        </p:spPr>
      </p:pic>
      <p:sp>
        <p:nvSpPr>
          <p:cNvPr id="45" name="직사각형 44"/>
          <p:cNvSpPr/>
          <p:nvPr/>
        </p:nvSpPr>
        <p:spPr>
          <a:xfrm>
            <a:off x="4679951" y="2663139"/>
            <a:ext cx="2333957" cy="170407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56212" y="4356572"/>
            <a:ext cx="1330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그룹 52"/>
          <p:cNvGrpSpPr/>
          <p:nvPr/>
        </p:nvGrpSpPr>
        <p:grpSpPr>
          <a:xfrm>
            <a:off x="4391025" y="2081731"/>
            <a:ext cx="1581549" cy="292789"/>
            <a:chOff x="4905625" y="1329777"/>
            <a:chExt cx="1358181" cy="292789"/>
          </a:xfrm>
        </p:grpSpPr>
        <p:cxnSp>
          <p:nvCxnSpPr>
            <p:cNvPr id="54" name="직선 연결선 53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4905625" y="1329777"/>
              <a:ext cx="1358181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Mut</a:t>
              </a:r>
              <a:r>
                <a:rPr lang="en-US" altLang="ko-KR" sz="105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Snf2-B3</a:t>
              </a:r>
              <a:endParaRPr lang="ko-KR" altLang="en-US" sz="105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그룹 65"/>
          <p:cNvGrpSpPr/>
          <p:nvPr/>
        </p:nvGrpSpPr>
        <p:grpSpPr>
          <a:xfrm>
            <a:off x="5683185" y="1935681"/>
            <a:ext cx="1581549" cy="438839"/>
            <a:chOff x="4905625" y="1183727"/>
            <a:chExt cx="1358181" cy="438839"/>
          </a:xfrm>
        </p:grpSpPr>
        <p:cxnSp>
          <p:nvCxnSpPr>
            <p:cNvPr id="67" name="직선 연결선 66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4905625" y="1183727"/>
              <a:ext cx="1358181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SET1C+</a:t>
              </a:r>
            </a:p>
            <a:p>
              <a:pPr algn="ctr"/>
              <a:r>
                <a:rPr lang="en-US" altLang="ko-KR" sz="1050" b="1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Mut</a:t>
              </a:r>
              <a:r>
                <a:rPr lang="en-US" altLang="ko-KR" sz="105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Snf2-B3</a:t>
              </a:r>
              <a:endParaRPr lang="ko-KR" altLang="en-US" sz="105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 rot="16200000">
            <a:off x="6810134" y="2121082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 rot="16200000">
            <a:off x="7005523" y="2121082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 rot="16200000">
            <a:off x="7200912" y="2121082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9" name="그룹 98"/>
          <p:cNvGrpSpPr/>
          <p:nvPr/>
        </p:nvGrpSpPr>
        <p:grpSpPr>
          <a:xfrm>
            <a:off x="6890977" y="1853578"/>
            <a:ext cx="747312" cy="230832"/>
            <a:chOff x="4905625" y="1420268"/>
            <a:chExt cx="1358181" cy="230832"/>
          </a:xfrm>
        </p:grpSpPr>
        <p:cxnSp>
          <p:nvCxnSpPr>
            <p:cNvPr id="100" name="직선 연결선 99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1" name="TextBox 100"/>
            <p:cNvSpPr txBox="1"/>
            <p:nvPr/>
          </p:nvSpPr>
          <p:spPr>
            <a:xfrm>
              <a:off x="4905625" y="1420268"/>
              <a:ext cx="135818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BSA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" name="그룹 101"/>
          <p:cNvGrpSpPr/>
          <p:nvPr/>
        </p:nvGrpSpPr>
        <p:grpSpPr>
          <a:xfrm>
            <a:off x="4114646" y="2481832"/>
            <a:ext cx="503390" cy="2005002"/>
            <a:chOff x="3821613" y="2537460"/>
            <a:chExt cx="503390" cy="1740487"/>
          </a:xfrm>
        </p:grpSpPr>
        <p:sp>
          <p:nvSpPr>
            <p:cNvPr id="103" name="TextBox 102"/>
            <p:cNvSpPr txBox="1"/>
            <p:nvPr/>
          </p:nvSpPr>
          <p:spPr>
            <a:xfrm>
              <a:off x="3821613" y="2615281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821613" y="2669238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821613" y="2732922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3821613" y="2537460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821613" y="2801219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3821613" y="3007216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821613" y="3202553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821613" y="3401964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3821613" y="3712688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3821613" y="3846057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821613" y="4090926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4561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</TotalTime>
  <Words>108</Words>
  <Application>Microsoft Macintosh PowerPoint</Application>
  <PresentationFormat>Widescreen</PresentationFormat>
  <Paragraphs>55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peoplecom</dc:creator>
  <cp:lastModifiedBy>Rebecca Cook</cp:lastModifiedBy>
  <cp:revision>21</cp:revision>
  <dcterms:created xsi:type="dcterms:W3CDTF">2026-08-09T06:59:25Z</dcterms:created>
  <dcterms:modified xsi:type="dcterms:W3CDTF">2026-08-11T11:52:42Z</dcterms:modified>
</cp:coreProperties>
</file>