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8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730" autoAdjust="0"/>
    <p:restoredTop sz="94422" autoAdjust="0"/>
  </p:normalViewPr>
  <p:slideViewPr>
    <p:cSldViewPr snapToGrid="0" snapToObjects="1">
      <p:cViewPr>
        <p:scale>
          <a:sx n="100" d="100"/>
          <a:sy n="100" d="100"/>
        </p:scale>
        <p:origin x="-2592" y="2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FFB3A-72E6-3D43-969D-A04C47628A69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302BB-2E67-7E41-9764-F2D4ED767E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7564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991EE-591E-3B44-BC9C-C6A29616BACC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63C0E-BFF9-6E46-B80E-3C4C53626B5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8775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 table. 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3C0E-BFF9-6E46-B80E-3C4C53626B5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3937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3B7F8-1386-7944-AA2C-22EA271E093D}" type="datetimeFigureOut">
              <a:rPr lang="fr-FR" smtClean="0"/>
              <a:pPr/>
              <a:t>2/02/16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29EF-DA6E-3641-A738-B18D5EB04D1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63032" y="3345681"/>
          <a:ext cx="4572000" cy="150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RLR/vs CHERRY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down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up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total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latin typeface="Arial"/>
                          <a:cs typeface="Arial"/>
                        </a:rPr>
                        <a:t>LGP2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35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103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138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MDA5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20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49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69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RIGI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5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40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45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47120" y="1141355"/>
          <a:ext cx="4572000" cy="150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RLR/vs CHERRY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down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up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total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latin typeface="Arial"/>
                          <a:cs typeface="Arial"/>
                        </a:rPr>
                        <a:t>LGP2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3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0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3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MDA5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2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1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3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RIGI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2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9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11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63032" y="2964491"/>
            <a:ext cx="5836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/>
                <a:cs typeface="Arial"/>
              </a:rPr>
              <a:t>CHIKV</a:t>
            </a:r>
            <a:endParaRPr lang="fr-FR" sz="1000" b="1" dirty="0">
              <a:latin typeface="Arial"/>
              <a:cs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47120" y="710436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/>
                <a:cs typeface="Arial"/>
              </a:rPr>
              <a:t>MV</a:t>
            </a:r>
            <a:endParaRPr lang="fr-FR" sz="1000" b="1" dirty="0">
              <a:latin typeface="Arial"/>
              <a:cs typeface="Arial"/>
            </a:endParaRP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448672" y="5884155"/>
          <a:ext cx="4572000" cy="767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latin typeface="Arial"/>
                          <a:cs typeface="Arial"/>
                        </a:rPr>
                        <a:t>RLR/vs CHERRY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down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up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total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latin typeface="Arial"/>
                          <a:cs typeface="Arial"/>
                        </a:rPr>
                        <a:t>RIGI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120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31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151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447120" y="7171715"/>
          <a:ext cx="4572000" cy="767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latin typeface="Arial"/>
                          <a:cs typeface="Arial"/>
                        </a:rPr>
                        <a:t>RLR/vs CHERRY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down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up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total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latin typeface="Arial"/>
                          <a:cs typeface="Arial"/>
                        </a:rPr>
                        <a:t>RIGI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0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0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latin typeface="Arial"/>
                          <a:cs typeface="Arial"/>
                        </a:rPr>
                        <a:t>0</a:t>
                      </a:r>
                      <a:endParaRPr lang="fr-FR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447120" y="5528676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/>
                <a:cs typeface="Arial"/>
              </a:rPr>
              <a:t>MV</a:t>
            </a:r>
            <a:endParaRPr lang="fr-FR" sz="1000" b="1" dirty="0">
              <a:latin typeface="Arial"/>
              <a:cs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3032" y="6856236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/>
                <a:cs typeface="Arial"/>
              </a:rPr>
              <a:t>MVDV</a:t>
            </a:r>
            <a:endParaRPr lang="fr-FR" sz="1000" b="1" dirty="0">
              <a:latin typeface="Arial"/>
              <a:cs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988192" y="556316"/>
            <a:ext cx="77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/>
                <a:cs typeface="Arial"/>
              </a:rPr>
              <a:t>First NGS</a:t>
            </a:r>
            <a:endParaRPr lang="fr-FR" sz="1000" b="1" dirty="0">
              <a:latin typeface="Arial"/>
              <a:cs typeface="Arial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988192" y="5251677"/>
            <a:ext cx="10326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latin typeface="Arial"/>
                <a:cs typeface="Arial"/>
              </a:rPr>
              <a:t>Seconde NGS</a:t>
            </a:r>
            <a:endParaRPr lang="fr-FR" sz="1000" b="1" dirty="0"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" y="8318500"/>
            <a:ext cx="5143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/>
                <a:cs typeface="Arial"/>
              </a:rPr>
              <a:t>Sanchez David </a:t>
            </a:r>
            <a:r>
              <a:rPr lang="en-GB" i="1" dirty="0" smtClean="0">
                <a:latin typeface="Arial"/>
                <a:cs typeface="Arial"/>
              </a:rPr>
              <a:t>et al. </a:t>
            </a:r>
            <a:r>
              <a:rPr lang="en-GB" dirty="0" smtClean="0">
                <a:latin typeface="Arial"/>
                <a:cs typeface="Arial"/>
              </a:rPr>
              <a:t>Supplementary file 1 </a:t>
            </a:r>
            <a:endParaRPr lang="en-GB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00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7390937</TotalTime>
  <Words>80</Words>
  <Application>Microsoft Macintosh PowerPoint</Application>
  <PresentationFormat>Présentation à l'écran (4:3)</PresentationFormat>
  <Paragraphs>57</Paragraphs>
  <Slides>1</Slides>
  <Notes>1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AKomarova</dc:creator>
  <cp:lastModifiedBy>Administrateur G2V</cp:lastModifiedBy>
  <cp:revision>693</cp:revision>
  <cp:lastPrinted>2016-01-27T13:56:07Z</cp:lastPrinted>
  <dcterms:created xsi:type="dcterms:W3CDTF">2016-02-02T14:52:33Z</dcterms:created>
  <dcterms:modified xsi:type="dcterms:W3CDTF">2016-02-02T14:52:41Z</dcterms:modified>
</cp:coreProperties>
</file>