
<file path=[Content_Types].xml><?xml version="1.0" encoding="utf-8"?>
<Types xmlns="http://schemas.openxmlformats.org/package/2006/content-types">
  <Override PartName="/docProps/core.xml" ContentType="application/vnd.openxmlformats-package.core-properties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Layouts/slideLayout8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Default Extension="rels" ContentType="application/vnd.openxmlformats-package.relationships+xml"/>
  <Override PartName="/ppt/tableStyles.xml" ContentType="application/vnd.openxmlformats-officedocument.presentationml.tableStyles+xml"/>
  <Override PartName="/ppt/slideLayouts/slideLayout4.xml" ContentType="application/vnd.openxmlformats-officedocument.presentationml.slideLayout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338" r:id="rId2"/>
  </p:sldIdLst>
  <p:sldSz cx="6858000" cy="9144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/>
  <p:extLst>
    <p:ext uri="{E76CE94A-603C-4142-B9EB-6D1370010A27}">
      <p14:discardImageEditData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0"/>
    </p:ext>
    <p:ext uri="{D31A062A-798A-4329-ABDD-BBA856620510}">
      <p14:defaultImageDpi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1730" autoAdjust="0"/>
    <p:restoredTop sz="94422" autoAdjust="0"/>
  </p:normalViewPr>
  <p:slideViewPr>
    <p:cSldViewPr snapToGrid="0" snapToObjects="1">
      <p:cViewPr>
        <p:scale>
          <a:sx n="100" d="100"/>
          <a:sy n="100" d="100"/>
        </p:scale>
        <p:origin x="-2592" y="2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handoutMaster" Target="handoutMasters/handout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8FFB3A-72E6-3D43-969D-A04C47628A69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AB302BB-2E67-7E41-9764-F2D4ED767E46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32756400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5991EE-591E-3B44-BC9C-C6A29616BACC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A363C0E-BFF9-6E46-B80E-3C4C53626B51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4287755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Supplementary table. </a:t>
            </a:r>
          </a:p>
          <a:p>
            <a:endParaRPr lang="en-US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A363C0E-BFF9-6E46-B80E-3C4C53626B51}" type="slidenum">
              <a:rPr lang="fr-FR" smtClean="0"/>
              <a:pPr/>
              <a:t>1</a:t>
            </a:fld>
            <a:endParaRPr lang="fr-FR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2239375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14350" y="2840569"/>
            <a:ext cx="5829300" cy="1960033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3729037" y="488952"/>
            <a:ext cx="1157288" cy="10401300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257176" y="488952"/>
            <a:ext cx="3357563" cy="10401300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541735" y="3875619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257177" y="2844801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2628902" y="2844801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42900" y="2046818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3483771" y="2046818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3483771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42902" y="364068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681289" y="364068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342902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344216" y="6400801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344216" y="7156452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342900" y="2133602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342900" y="8475135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73B7F8-1386-7944-AA2C-22EA271E093D}" type="datetimeFigureOut">
              <a:rPr lang="fr-FR" smtClean="0"/>
              <a:pPr/>
              <a:t>2/02/16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2343150" y="8475135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4914900" y="8475135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E029EF-DA6E-3641-A738-B18D5EB04D1B}" type="slidenum">
              <a:rPr lang="fr-FR" smtClean="0"/>
              <a:pPr/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463032" y="3345681"/>
          <a:ext cx="4572000" cy="15087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143000"/>
                <a:gridCol w="1143000"/>
                <a:gridCol w="1143000"/>
                <a:gridCol w="1143000"/>
              </a:tblGrid>
              <a:tr h="370840"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RLR/vs CHERRY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down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up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total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 smtClean="0">
                          <a:latin typeface="Arial"/>
                          <a:cs typeface="Arial"/>
                        </a:rPr>
                        <a:t>LGP2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35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103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138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MDA5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20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49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69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RIGI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5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40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45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5" name="Tableau 4"/>
          <p:cNvGraphicFramePr>
            <a:graphicFrameLocks noGrp="1"/>
          </p:cNvGraphicFramePr>
          <p:nvPr/>
        </p:nvGraphicFramePr>
        <p:xfrm>
          <a:off x="447120" y="1141355"/>
          <a:ext cx="4572000" cy="15087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143000"/>
                <a:gridCol w="1143000"/>
                <a:gridCol w="1143000"/>
                <a:gridCol w="1143000"/>
              </a:tblGrid>
              <a:tr h="370840"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RLR/vs CHERRY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down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up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total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 smtClean="0">
                          <a:latin typeface="Arial"/>
                          <a:cs typeface="Arial"/>
                        </a:rPr>
                        <a:t>LGP2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3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0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3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MDA5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2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1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3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RIGI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2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9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11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ZoneTexte 5"/>
          <p:cNvSpPr txBox="1"/>
          <p:nvPr/>
        </p:nvSpPr>
        <p:spPr>
          <a:xfrm>
            <a:off x="463032" y="2964491"/>
            <a:ext cx="58366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000" b="1" dirty="0" smtClean="0">
                <a:latin typeface="Arial"/>
                <a:cs typeface="Arial"/>
              </a:rPr>
              <a:t>CHIKV</a:t>
            </a:r>
            <a:endParaRPr lang="fr-FR" sz="1000" b="1" dirty="0">
              <a:latin typeface="Arial"/>
              <a:cs typeface="Arial"/>
            </a:endParaRPr>
          </a:p>
        </p:txBody>
      </p:sp>
      <p:sp>
        <p:nvSpPr>
          <p:cNvPr id="7" name="ZoneTexte 6"/>
          <p:cNvSpPr txBox="1"/>
          <p:nvPr/>
        </p:nvSpPr>
        <p:spPr>
          <a:xfrm>
            <a:off x="447120" y="710436"/>
            <a:ext cx="37702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000" b="1" dirty="0" smtClean="0">
                <a:latin typeface="Arial"/>
                <a:cs typeface="Arial"/>
              </a:rPr>
              <a:t>MV</a:t>
            </a:r>
            <a:endParaRPr lang="fr-FR" sz="1000" b="1" dirty="0">
              <a:latin typeface="Arial"/>
              <a:cs typeface="Arial"/>
            </a:endParaRPr>
          </a:p>
        </p:txBody>
      </p:sp>
      <p:graphicFrame>
        <p:nvGraphicFramePr>
          <p:cNvPr id="8" name="Tableau 7"/>
          <p:cNvGraphicFramePr>
            <a:graphicFrameLocks noGrp="1"/>
          </p:cNvGraphicFramePr>
          <p:nvPr/>
        </p:nvGraphicFramePr>
        <p:xfrm>
          <a:off x="448672" y="5884155"/>
          <a:ext cx="4572000" cy="7670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143000"/>
                <a:gridCol w="1143000"/>
                <a:gridCol w="1143000"/>
                <a:gridCol w="1143000"/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 smtClean="0">
                          <a:latin typeface="Arial"/>
                          <a:cs typeface="Arial"/>
                        </a:rPr>
                        <a:t>RLR/vs CHERRY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down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up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total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 smtClean="0">
                          <a:latin typeface="Arial"/>
                          <a:cs typeface="Arial"/>
                        </a:rPr>
                        <a:t>RIGI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120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31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151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0" name="Tableau 9"/>
          <p:cNvGraphicFramePr>
            <a:graphicFrameLocks noGrp="1"/>
          </p:cNvGraphicFramePr>
          <p:nvPr/>
        </p:nvGraphicFramePr>
        <p:xfrm>
          <a:off x="447120" y="7171715"/>
          <a:ext cx="4572000" cy="7670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143000"/>
                <a:gridCol w="1143000"/>
                <a:gridCol w="1143000"/>
                <a:gridCol w="1143000"/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 smtClean="0">
                          <a:latin typeface="Arial"/>
                          <a:cs typeface="Arial"/>
                        </a:rPr>
                        <a:t>RLR/vs CHERRY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down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up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total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000" dirty="0" smtClean="0">
                          <a:latin typeface="Arial"/>
                          <a:cs typeface="Arial"/>
                        </a:rPr>
                        <a:t>RIGI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0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0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000" dirty="0" smtClean="0">
                          <a:latin typeface="Arial"/>
                          <a:cs typeface="Arial"/>
                        </a:rPr>
                        <a:t>0</a:t>
                      </a:r>
                      <a:endParaRPr lang="fr-FR" sz="1000" dirty="0">
                        <a:latin typeface="Arial"/>
                        <a:cs typeface="Arial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1" name="ZoneTexte 10"/>
          <p:cNvSpPr txBox="1"/>
          <p:nvPr/>
        </p:nvSpPr>
        <p:spPr>
          <a:xfrm>
            <a:off x="447120" y="5528676"/>
            <a:ext cx="37702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000" b="1" dirty="0" smtClean="0">
                <a:latin typeface="Arial"/>
                <a:cs typeface="Arial"/>
              </a:rPr>
              <a:t>MV</a:t>
            </a:r>
            <a:endParaRPr lang="fr-FR" sz="1000" b="1" dirty="0">
              <a:latin typeface="Arial"/>
              <a:cs typeface="Arial"/>
            </a:endParaRPr>
          </a:p>
        </p:txBody>
      </p:sp>
      <p:sp>
        <p:nvSpPr>
          <p:cNvPr id="12" name="ZoneTexte 11"/>
          <p:cNvSpPr txBox="1"/>
          <p:nvPr/>
        </p:nvSpPr>
        <p:spPr>
          <a:xfrm>
            <a:off x="463032" y="6856236"/>
            <a:ext cx="55656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000" b="1" dirty="0" smtClean="0">
                <a:latin typeface="Arial"/>
                <a:cs typeface="Arial"/>
              </a:rPr>
              <a:t>MVDV</a:t>
            </a:r>
            <a:endParaRPr lang="fr-FR" sz="1000" b="1" dirty="0">
              <a:latin typeface="Arial"/>
              <a:cs typeface="Arial"/>
            </a:endParaRPr>
          </a:p>
        </p:txBody>
      </p:sp>
      <p:sp>
        <p:nvSpPr>
          <p:cNvPr id="13" name="ZoneTexte 12"/>
          <p:cNvSpPr txBox="1"/>
          <p:nvPr/>
        </p:nvSpPr>
        <p:spPr>
          <a:xfrm>
            <a:off x="1988192" y="556316"/>
            <a:ext cx="77608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000" b="1" dirty="0" smtClean="0">
                <a:latin typeface="Arial"/>
                <a:cs typeface="Arial"/>
              </a:rPr>
              <a:t>First NGS</a:t>
            </a:r>
            <a:endParaRPr lang="fr-FR" sz="1000" b="1" dirty="0">
              <a:latin typeface="Arial"/>
              <a:cs typeface="Arial"/>
            </a:endParaRPr>
          </a:p>
        </p:txBody>
      </p:sp>
      <p:sp>
        <p:nvSpPr>
          <p:cNvPr id="15" name="ZoneTexte 14"/>
          <p:cNvSpPr txBox="1"/>
          <p:nvPr/>
        </p:nvSpPr>
        <p:spPr>
          <a:xfrm>
            <a:off x="1988192" y="5251677"/>
            <a:ext cx="103269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000" b="1" dirty="0" smtClean="0">
                <a:latin typeface="Arial"/>
                <a:cs typeface="Arial"/>
              </a:rPr>
              <a:t>Seconde NGS</a:t>
            </a:r>
            <a:endParaRPr lang="fr-FR" sz="1000" b="1" dirty="0">
              <a:latin typeface="Arial"/>
              <a:cs typeface="Arial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152400" y="8318500"/>
            <a:ext cx="51435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dirty="0" smtClean="0">
                <a:latin typeface="Arial"/>
                <a:cs typeface="Arial"/>
              </a:rPr>
              <a:t>Sanchez David </a:t>
            </a:r>
            <a:r>
              <a:rPr lang="en-GB" i="1" dirty="0" smtClean="0">
                <a:latin typeface="Arial"/>
                <a:cs typeface="Arial"/>
              </a:rPr>
              <a:t>et al. </a:t>
            </a:r>
            <a:r>
              <a:rPr lang="en-GB" dirty="0" smtClean="0">
                <a:latin typeface="Arial"/>
                <a:cs typeface="Arial"/>
              </a:rPr>
              <a:t>Supplementary file 1 </a:t>
            </a:r>
            <a:endParaRPr lang="en-GB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0900364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7390937</TotalTime>
  <Words>80</Words>
  <Application>Microsoft Macintosh PowerPoint</Application>
  <PresentationFormat>Présentation à l'écran (4:3)</PresentationFormat>
  <Paragraphs>57</Paragraphs>
  <Slides>1</Slides>
  <Notes>1</Notes>
  <HiddenSlides>0</HiddenSlides>
  <MMClips>0</MMClips>
  <ScaleCrop>false</ScaleCrop>
  <HeadingPairs>
    <vt:vector size="4" baseType="variant">
      <vt:variant>
        <vt:lpstr>Modèle de conception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Diapositive 1</vt:lpstr>
    </vt:vector>
  </TitlesOfParts>
  <Company>IP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AKomarova</dc:creator>
  <cp:lastModifiedBy>Administrateur G2V</cp:lastModifiedBy>
  <cp:revision>693</cp:revision>
  <cp:lastPrinted>2016-01-27T13:56:07Z</cp:lastPrinted>
  <dcterms:created xsi:type="dcterms:W3CDTF">2016-02-02T14:52:33Z</dcterms:created>
  <dcterms:modified xsi:type="dcterms:W3CDTF">2016-02-02T14:52:41Z</dcterms:modified>
</cp:coreProperties>
</file>