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9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1730" autoAdjust="0"/>
    <p:restoredTop sz="94422" autoAdjust="0"/>
  </p:normalViewPr>
  <p:slideViewPr>
    <p:cSldViewPr snapToGrid="0" snapToObjects="1">
      <p:cViewPr>
        <p:scale>
          <a:sx n="100" d="100"/>
          <a:sy n="100" d="100"/>
        </p:scale>
        <p:origin x="-2592" y="2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FFB3A-72E6-3D43-969D-A04C47628A69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302BB-2E67-7E41-9764-F2D4ED767E4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275640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991EE-591E-3B44-BC9C-C6A29616BACC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63C0E-BFF9-6E46-B80E-3C4C53626B5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28775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2"/>
            <a:ext cx="1157288" cy="10401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6" y="488952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9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8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1" y="2046818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2" y="364068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9" y="364068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2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5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8318500"/>
            <a:ext cx="5143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Arial"/>
                <a:cs typeface="Arial"/>
              </a:rPr>
              <a:t>Sanchez David </a:t>
            </a:r>
            <a:r>
              <a:rPr lang="en-GB" i="1" dirty="0" smtClean="0">
                <a:latin typeface="Arial"/>
                <a:cs typeface="Arial"/>
              </a:rPr>
              <a:t>et al. </a:t>
            </a:r>
            <a:r>
              <a:rPr lang="en-GB" dirty="0" smtClean="0">
                <a:latin typeface="Arial"/>
                <a:cs typeface="Arial"/>
              </a:rPr>
              <a:t>Supplementary file</a:t>
            </a:r>
            <a:r>
              <a:rPr lang="en-GB" dirty="0" smtClean="0">
                <a:latin typeface="Arial"/>
                <a:cs typeface="Arial"/>
              </a:rPr>
              <a:t> 2 </a:t>
            </a:r>
            <a:endParaRPr lang="en-GB" dirty="0">
              <a:latin typeface="Arial"/>
              <a:cs typeface="Arial"/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98488895"/>
              </p:ext>
            </p:extLst>
          </p:nvPr>
        </p:nvGraphicFramePr>
        <p:xfrm>
          <a:off x="317500" y="873317"/>
          <a:ext cx="6108700" cy="5368182"/>
        </p:xfrm>
        <a:graphic>
          <a:graphicData uri="http://schemas.openxmlformats.org/drawingml/2006/table">
            <a:tbl>
              <a:tblPr/>
              <a:tblGrid>
                <a:gridCol w="1516260"/>
                <a:gridCol w="4592440"/>
              </a:tblGrid>
              <a:tr h="126811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primer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sequence</a:t>
                      </a:r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LGP2_forward_AUG_GW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GGGGACAACTTTGTACAAAAAAGTTGGCATGGAGCTTCGGTCCTACC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LGP2_reverse_STOP_GW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GGGGACAACTTTGTACAAGAAAGTTGGTTAGTCCAGGGAGAGGTCCG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Mda5_forward_AUG_GW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GGGGACAACTTTGTACAAAAAAGTTGGCATGTCGAATGGGTATTCCACAGACGAG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Mda5_reverse_STOP_GW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GGGGACAACTTTGTACAAGAAAGTTGGTTATAATCCTCATCACTAAATAAAC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RigI_fwd_AUG__GW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GGGGACAACTTTGTACAAAAAAGTTGGCATGACCACCGAGCAGCGACGC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RigI_reverse_STOP__GW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GGGGACAACTTTGTACAAGAAAGTTGGTTACATTTGGACATTTCTGCTGG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GusBfwd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GAAAATATGTGGTTGGAGAGCTCAT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GusBrev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CCGAGTGAAGATCCCCTTTTTA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CHIKV2fwd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CTGCACCCAAGTGTACCACAA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CHIKV2rev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GGCGGTCACAGGCAGTGT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CHIKV5fwd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CTACAGGTGCTGGCAAACCA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CHIKV5rev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CCACGCGTCCCTTGTTGT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CHIKV6fwd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CGGATGACAGCCACGATTG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CHIKV6rev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CGTCTGCTGGCATGTGGTT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CHIKV11fwd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GATGTCATGGGTGCAGAAGATC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CHIKV11rev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TGCGGCAACAGCAACAAC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N1fwd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GCTGTTAGAGGTTGTCCAGAGTGA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N1rev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CGCCTCATCCTCCATGTTG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N2fwd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TGCGAGAGCTGCCCATCT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N2rev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GGACTCCGTTGCAGTGTCAA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N3fwd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AGAAGCCAGGGAGAGCTACAGA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N3rev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GTGTGCCGGTTGGAAGATG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P1fwd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AATGCATCCGGGCTCTCA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P1rev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TCTGACCATGCTGCCATAGC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M1fwd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GGAGGAGCAGATGCAAGATAGTAAG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M1rev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TCGTAAATGCGGAATTCTTGAG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H1fwd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CTGAGCTTGATCGGGTTGCTA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H1rev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CTTTTATGGATCTCTGCGGTGTAG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T7-N1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attgtaatacgactcactatagggTTAGGGATATCCGAGATGG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T7-N2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attgtaatacgactcactatagggGCTGTTAGAGGTTGTCCAGAGTGA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T7-N3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attgtaatacgactcactatagggGCATGAATTTGCTGGTGAGTTATC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T7-N4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attgtaatacgactcactatagggTGCGAGAGCTGCCCATCT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T7-N5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attgtaatacgactcactatagggAGAAGCCAGGGAGAGCTACAGA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T7-P1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attgtaatacgactcactatagggAATGCATCCGGGCTCTCA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26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T7-M1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attgtaatacgactcactatagggGGAGGAGCAGATGCAAGATAGTAAG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811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T7-H1</a:t>
                      </a: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attgtaatacgactcactatagggCTGAGCTTGATCGGGTTGCTA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4091" marR="14091" marT="79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543004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7390942</TotalTime>
  <Words>98</Words>
  <Application>Microsoft Macintosh PowerPoint</Application>
  <PresentationFormat>Présentation à l'écran (4:3)</PresentationFormat>
  <Paragraphs>75</Paragraphs>
  <Slides>1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AKomarova</dc:creator>
  <cp:lastModifiedBy>Administrateur G2V</cp:lastModifiedBy>
  <cp:revision>692</cp:revision>
  <cp:lastPrinted>2016-01-27T13:56:07Z</cp:lastPrinted>
  <dcterms:created xsi:type="dcterms:W3CDTF">2016-02-02T14:16:08Z</dcterms:created>
  <dcterms:modified xsi:type="dcterms:W3CDTF">2016-02-02T14:57:02Z</dcterms:modified>
</cp:coreProperties>
</file>