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6858000" cy="9906000" type="A4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0" d="100"/>
          <a:sy n="90" d="100"/>
        </p:scale>
        <p:origin x="-1428" y="-7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C:\Users\jpe460\Desktop\Dropbox\Heidelberg\Paper\histology\circ arena jpeg\Circ_arena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jpe460\Desktop\Dropbox\Heidelberg\Paper\histology\circ arena jpeg\Circ_arena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jpe460\Desktop\Dropbox\Heidelberg\Paper\histology\circ arena jpeg\Circ_arena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jpe460\Desktop\Dropbox\Heidelberg\Paper\histology\circ arena jpeg\Circ_arena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jpe460\Desktop\Dropbox\Heidelberg\Paper\histology\circ arena jpeg\Circ_arena-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jpe460\Desktop\Dropbox\Heidelberg\Paper\histology\circ arena jpeg\Circ_arena-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pe460\Desktop\Dropbox\Heidelberg\Paper\histology\circ arena jpeg\Circ_arena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pe460\Desktop\Dropbox\Heidelberg\Paper\histology\circ arena jpeg\Circ_arena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pe460\Desktop\Dropbox\Heidelberg\Paper\histology\circ arena jpeg\Circ_arena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pe460\Desktop\Dropbox\Heidelberg\Paper\histology\circ arena jpeg\Circ_arena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pe460\Desktop\Dropbox\Heidelberg\Paper\histology\circ arena jpeg\Circ_arena-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pe460\Desktop\Dropbox\Heidelberg\Paper\histology\circ arena jpeg\Circ_arena-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jpe460\Desktop\Dropbox\Heidelberg\Paper\histology\circ arena jpeg\Circ_arena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jpe460\Desktop\Dropbox\Heidelberg\Paper\histology\circ arena jpeg\Circ_arena-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A4 (210 x 297 mm)</PresentationFormat>
  <Paragraphs>0</Paragraphs>
  <Slides>14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14</vt:i4>
      </vt:variant>
    </vt:vector>
  </HeadingPairs>
  <TitlesOfParts>
    <vt:vector size="15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jpe460</dc:creator>
  <cp:lastModifiedBy>jpe460</cp:lastModifiedBy>
  <cp:revision>1</cp:revision>
  <dcterms:created xsi:type="dcterms:W3CDTF">2016-07-09T17:13:00Z</dcterms:created>
  <dcterms:modified xsi:type="dcterms:W3CDTF">2016-07-09T17:17:58Z</dcterms:modified>
</cp:coreProperties>
</file>