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6858000" cy="9906000" type="A4"/>
  <p:notesSz cx="6858000" cy="9144000"/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7" d="100"/>
          <a:sy n="47" d="100"/>
        </p:scale>
        <p:origin x="-2346" y="-96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514350" y="3077282"/>
            <a:ext cx="5829300" cy="2123369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028700" y="5613400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4972050" y="396700"/>
            <a:ext cx="1543050" cy="8452203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342900" y="396700"/>
            <a:ext cx="4514850" cy="8452203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41735" y="6365523"/>
            <a:ext cx="5829300" cy="1967442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34290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486150" y="2311401"/>
            <a:ext cx="3028950" cy="653750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217385"/>
            <a:ext cx="303014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3483769" y="2217385"/>
            <a:ext cx="3031331" cy="924101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3483769" y="3141486"/>
            <a:ext cx="3031331" cy="570741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342900" y="394405"/>
            <a:ext cx="2256235" cy="167851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2681287" y="394406"/>
            <a:ext cx="3833813" cy="845449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342900" y="2072923"/>
            <a:ext cx="2256235" cy="677598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344216" y="7752822"/>
            <a:ext cx="4114800" cy="116257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342900" y="396699"/>
            <a:ext cx="6172200" cy="1651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342900" y="2311401"/>
            <a:ext cx="6172200" cy="653750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342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A847CFC-816F-41D0-AAC0-9BF4FEBC753E}" type="datetimeFigureOut">
              <a:rPr lang="es-ES" smtClean="0"/>
              <a:pPr/>
              <a:t>09/07/2016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343150" y="9181395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4914900" y="9181395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2FADFE-3B8F-471C-ABF0-DBC7717ECBBC}" type="slidenum">
              <a:rPr lang="es-ES" smtClean="0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jpe460\Desktop\Dropbox\Heidelberg\Paper\histology\vtrack jpeg\vtrack-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jpe460\Desktop\Dropbox\Heidelberg\Paper\histology\vtrack jpeg\vtrack-1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jpe460\Desktop\Dropbox\Heidelberg\Paper\histology\vtrack jpeg\vtrack-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C:\Users\jpe460\Desktop\Dropbox\Heidelberg\Paper\histology\vtrack jpeg\vtrack-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jpe460\Desktop\Dropbox\Heidelberg\Paper\histology\vtrack jpeg\vtrack-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jpe460\Desktop\Dropbox\Heidelberg\Paper\histology\vtrack jpeg\vtrack-0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jpe460\Desktop\Dropbox\Heidelberg\Paper\histology\vtrack jpeg\vtrack-0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jpe460\Desktop\Dropbox\Heidelberg\Paper\histology\vtrack jpeg\vtrack-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jpe460\Desktop\Dropbox\Heidelberg\Paper\histology\vtrack jpeg\vtrack-0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jpe460\Desktop\Dropbox\Heidelberg\Paper\histology\vtrack jpeg\vtrack-0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jpe460\Desktop\Dropbox\Heidelberg\Paper\histology\vtrack jpeg\vtrack-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jpe460\Desktop\Dropbox\Heidelberg\Paper\histology\vtrack jpeg\vtrack-0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58000" cy="9907588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icina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cina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cina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A4 (210 x 297 mm)</PresentationFormat>
  <Paragraphs>0</Paragraphs>
  <Slides>12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3" baseType="lpstr">
      <vt:lpstr>Tema de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jpe460</dc:creator>
  <cp:lastModifiedBy>jpe460</cp:lastModifiedBy>
  <cp:revision>1</cp:revision>
  <dcterms:created xsi:type="dcterms:W3CDTF">2016-07-09T17:19:57Z</dcterms:created>
  <dcterms:modified xsi:type="dcterms:W3CDTF">2016-07-09T17:23:49Z</dcterms:modified>
</cp:coreProperties>
</file>