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82" autoAdjust="0"/>
  </p:normalViewPr>
  <p:slideViewPr>
    <p:cSldViewPr>
      <p:cViewPr varScale="1">
        <p:scale>
          <a:sx n="73" d="100"/>
          <a:sy n="73" d="100"/>
        </p:scale>
        <p:origin x="-2357" y="-67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80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9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6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04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59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2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4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785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7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4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68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053EE-D91D-4C30-9179-F78ABF757936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704BC-DD2F-4F7A-9E60-4959D000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4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81000" y="388382"/>
            <a:ext cx="31357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Anantha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Figure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1-figure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4082" y="6205409"/>
            <a:ext cx="56970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levels of BRCA1 BRCT missense and truncating mutants in U2OS/DR-GFP cells first depleted of the endogenous BRCA1 and then transfected with cDNA expressing the mutants. Cells untreated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siRNA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as a control for the endogenous protein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abundance (spliced from the same gel).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28611" y="2801747"/>
            <a:ext cx="2331539" cy="1439765"/>
            <a:chOff x="2328611" y="2801747"/>
            <a:chExt cx="2331539" cy="1439765"/>
          </a:xfrm>
        </p:grpSpPr>
        <p:pic>
          <p:nvPicPr>
            <p:cNvPr id="92" name="Picture 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56"/>
            <a:stretch/>
          </p:blipFill>
          <p:spPr bwMode="auto">
            <a:xfrm>
              <a:off x="2334641" y="3493143"/>
              <a:ext cx="1828800" cy="259013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4" name="Rectangle 93"/>
            <p:cNvSpPr/>
            <p:nvPr/>
          </p:nvSpPr>
          <p:spPr>
            <a:xfrm rot="16200000">
              <a:off x="3783462" y="3152129"/>
              <a:ext cx="572593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5055delG</a:t>
              </a:r>
            </a:p>
          </p:txBody>
        </p:sp>
        <p:sp>
          <p:nvSpPr>
            <p:cNvPr id="95" name="Rectangle 94"/>
            <p:cNvSpPr/>
            <p:nvPr/>
          </p:nvSpPr>
          <p:spPr>
            <a:xfrm rot="16200000">
              <a:off x="3638769" y="3176975"/>
              <a:ext cx="522900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M1775R</a:t>
              </a:r>
            </a:p>
          </p:txBody>
        </p:sp>
        <p:sp>
          <p:nvSpPr>
            <p:cNvPr id="96" name="Rectangle 95"/>
            <p:cNvSpPr/>
            <p:nvPr/>
          </p:nvSpPr>
          <p:spPr>
            <a:xfrm rot="16200000">
              <a:off x="3469623" y="3184990"/>
              <a:ext cx="506870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S1715R</a:t>
              </a:r>
            </a:p>
          </p:txBody>
        </p:sp>
        <p:sp>
          <p:nvSpPr>
            <p:cNvPr id="97" name="Rectangle 96"/>
            <p:cNvSpPr/>
            <p:nvPr/>
          </p:nvSpPr>
          <p:spPr>
            <a:xfrm rot="16200000">
              <a:off x="3290878" y="3187395"/>
              <a:ext cx="502061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A1708E</a:t>
              </a:r>
            </a:p>
          </p:txBody>
        </p:sp>
        <p:sp>
          <p:nvSpPr>
            <p:cNvPr id="98" name="Rectangle 97"/>
            <p:cNvSpPr/>
            <p:nvPr/>
          </p:nvSpPr>
          <p:spPr>
            <a:xfrm rot="16200000">
              <a:off x="3095712" y="3179380"/>
              <a:ext cx="518091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R1699Q</a:t>
              </a:r>
            </a:p>
          </p:txBody>
        </p:sp>
        <p:sp>
          <p:nvSpPr>
            <p:cNvPr id="99" name="Rectangle 98"/>
            <p:cNvSpPr/>
            <p:nvPr/>
          </p:nvSpPr>
          <p:spPr>
            <a:xfrm rot="16200000">
              <a:off x="2913839" y="3182586"/>
              <a:ext cx="511679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C1697R</a:t>
              </a:r>
            </a:p>
          </p:txBody>
        </p:sp>
        <p:sp>
          <p:nvSpPr>
            <p:cNvPr id="100" name="Rectangle 99"/>
            <p:cNvSpPr/>
            <p:nvPr/>
          </p:nvSpPr>
          <p:spPr>
            <a:xfrm rot="16200000">
              <a:off x="2740949" y="3189799"/>
              <a:ext cx="497252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S1655F</a:t>
              </a:r>
            </a:p>
          </p:txBody>
        </p:sp>
        <p:sp>
          <p:nvSpPr>
            <p:cNvPr id="101" name="Rectangle 100"/>
            <p:cNvSpPr/>
            <p:nvPr/>
          </p:nvSpPr>
          <p:spPr>
            <a:xfrm rot="16200000">
              <a:off x="2635170" y="3276361"/>
              <a:ext cx="324128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 rot="16200000">
              <a:off x="2432634" y="3254721"/>
              <a:ext cx="367408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VEC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 rot="16200000">
              <a:off x="2158666" y="3150526"/>
              <a:ext cx="575799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 siRNA</a:t>
              </a: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4361" y="3845443"/>
              <a:ext cx="1828800" cy="186985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8" name="TextBox 21"/>
            <p:cNvSpPr txBox="1">
              <a:spLocks noChangeArrowheads="1"/>
            </p:cNvSpPr>
            <p:nvPr/>
          </p:nvSpPr>
          <p:spPr bwMode="auto">
            <a:xfrm>
              <a:off x="4122823" y="3510157"/>
              <a:ext cx="537327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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BRCA1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21"/>
            <p:cNvSpPr txBox="1">
              <a:spLocks noChangeArrowheads="1"/>
            </p:cNvSpPr>
            <p:nvPr/>
          </p:nvSpPr>
          <p:spPr bwMode="auto">
            <a:xfrm>
              <a:off x="4122823" y="3827515"/>
              <a:ext cx="465192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700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β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-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>
            <a:xfrm flipV="1">
              <a:off x="2534391" y="3007935"/>
              <a:ext cx="16002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110"/>
            <p:cNvSpPr txBox="1"/>
            <p:nvPr/>
          </p:nvSpPr>
          <p:spPr>
            <a:xfrm>
              <a:off x="2883841" y="2801747"/>
              <a:ext cx="75854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BRCA1 siRNA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>
              <a:spLocks noChangeArrowheads="1"/>
            </p:cNvSpPr>
            <p:nvPr/>
          </p:nvSpPr>
          <p:spPr bwMode="auto">
            <a:xfrm>
              <a:off x="2328611" y="4041457"/>
              <a:ext cx="1892845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1   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2     3     4     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5  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6     7     8     9     10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533148" y="3496457"/>
              <a:ext cx="0" cy="25004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533160" y="3851716"/>
              <a:ext cx="0" cy="18288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618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Xia, Bing</dc:creator>
  <cp:lastModifiedBy>Xia, Bing</cp:lastModifiedBy>
  <cp:revision>3</cp:revision>
  <dcterms:created xsi:type="dcterms:W3CDTF">2017-03-22T15:20:53Z</dcterms:created>
  <dcterms:modified xsi:type="dcterms:W3CDTF">2017-03-22T16:36:37Z</dcterms:modified>
</cp:coreProperties>
</file>