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395" y="-8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1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7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4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0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4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2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5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0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E44A1-8294-4E4C-AB0F-737259E841E7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0039C-153B-4AF1-BEED-8EE4FEE3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9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81000" y="388382"/>
            <a:ext cx="3135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Anantha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1-figure supplement 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77486" y="2433561"/>
            <a:ext cx="2636064" cy="1849271"/>
            <a:chOff x="2277486" y="1957536"/>
            <a:chExt cx="2636064" cy="1849271"/>
          </a:xfrm>
        </p:grpSpPr>
        <p:sp>
          <p:nvSpPr>
            <p:cNvPr id="4" name="TextBox 8"/>
            <p:cNvSpPr txBox="1">
              <a:spLocks noChangeArrowheads="1"/>
            </p:cNvSpPr>
            <p:nvPr/>
          </p:nvSpPr>
          <p:spPr bwMode="auto">
            <a:xfrm rot="16200000">
              <a:off x="2186095" y="2183078"/>
              <a:ext cx="38504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9"/>
            <p:cNvSpPr txBox="1">
              <a:spLocks noChangeArrowheads="1"/>
            </p:cNvSpPr>
            <p:nvPr/>
          </p:nvSpPr>
          <p:spPr bwMode="auto">
            <a:xfrm rot="16200000">
              <a:off x="2342639" y="2191895"/>
              <a:ext cx="36740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10"/>
            <p:cNvSpPr txBox="1">
              <a:spLocks noChangeArrowheads="1"/>
            </p:cNvSpPr>
            <p:nvPr/>
          </p:nvSpPr>
          <p:spPr bwMode="auto">
            <a:xfrm rot="16200000">
              <a:off x="2520969" y="2213535"/>
              <a:ext cx="32412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11"/>
            <p:cNvSpPr txBox="1">
              <a:spLocks noChangeArrowheads="1"/>
            </p:cNvSpPr>
            <p:nvPr/>
          </p:nvSpPr>
          <p:spPr bwMode="auto">
            <a:xfrm rot="16200000">
              <a:off x="2612445" y="2166247"/>
              <a:ext cx="41870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C61G</a:t>
              </a:r>
            </a:p>
          </p:txBody>
        </p:sp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 rot="16200000">
              <a:off x="2760172" y="2166247"/>
              <a:ext cx="41870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C64G</a:t>
              </a: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 rot="16200000">
              <a:off x="2888663" y="2147011"/>
              <a:ext cx="45717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K119R</a:t>
              </a:r>
            </a:p>
          </p:txBody>
        </p:sp>
        <p:sp>
          <p:nvSpPr>
            <p:cNvPr id="10" name="TextBox 14"/>
            <p:cNvSpPr txBox="1">
              <a:spLocks noChangeArrowheads="1"/>
            </p:cNvSpPr>
            <p:nvPr/>
          </p:nvSpPr>
          <p:spPr bwMode="auto">
            <a:xfrm rot="16200000">
              <a:off x="3038794" y="2149415"/>
              <a:ext cx="4523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>
                  <a:latin typeface="Arial" panose="020B0604020202020204" pitchFamily="34" charset="0"/>
                  <a:cs typeface="Arial" panose="020B0604020202020204" pitchFamily="34" charset="0"/>
                </a:rPr>
                <a:t>S988A</a:t>
              </a:r>
            </a:p>
          </p:txBody>
        </p:sp>
        <p:sp>
          <p:nvSpPr>
            <p:cNvPr id="11" name="TextBox 15"/>
            <p:cNvSpPr txBox="1">
              <a:spLocks noChangeArrowheads="1"/>
            </p:cNvSpPr>
            <p:nvPr/>
          </p:nvSpPr>
          <p:spPr bwMode="auto">
            <a:xfrm rot="16200000">
              <a:off x="3153659" y="2116554"/>
              <a:ext cx="51809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M1400V</a:t>
              </a:r>
            </a:p>
          </p:txBody>
        </p:sp>
        <p:sp>
          <p:nvSpPr>
            <p:cNvPr id="12" name="TextBox 16"/>
            <p:cNvSpPr txBox="1">
              <a:spLocks noChangeArrowheads="1"/>
            </p:cNvSpPr>
            <p:nvPr/>
          </p:nvSpPr>
          <p:spPr bwMode="auto">
            <a:xfrm rot="16200000">
              <a:off x="3457128" y="2124569"/>
              <a:ext cx="50206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S1423A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7"/>
            <p:cNvSpPr txBox="1">
              <a:spLocks noChangeArrowheads="1"/>
            </p:cNvSpPr>
            <p:nvPr/>
          </p:nvSpPr>
          <p:spPr bwMode="auto">
            <a:xfrm rot="16200000">
              <a:off x="3596840" y="2116554"/>
              <a:ext cx="51809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R1699Q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8"/>
            <p:cNvSpPr txBox="1">
              <a:spLocks noChangeArrowheads="1"/>
            </p:cNvSpPr>
            <p:nvPr/>
          </p:nvSpPr>
          <p:spPr bwMode="auto">
            <a:xfrm rot="16200000">
              <a:off x="3752578" y="2124569"/>
              <a:ext cx="50206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A1708E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4082873" y="2406685"/>
              <a:ext cx="830677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BRCA1 (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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4082873" y="2815378"/>
              <a:ext cx="46198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PALB2</a:t>
              </a:r>
            </a:p>
          </p:txBody>
        </p:sp>
        <p:sp>
          <p:nvSpPr>
            <p:cNvPr id="17" name="TextBox 23"/>
            <p:cNvSpPr txBox="1">
              <a:spLocks noChangeArrowheads="1"/>
            </p:cNvSpPr>
            <p:nvPr/>
          </p:nvSpPr>
          <p:spPr bwMode="auto">
            <a:xfrm>
              <a:off x="4082873" y="3019079"/>
              <a:ext cx="35939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CtIP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4082873" y="2610415"/>
              <a:ext cx="48122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BARD1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2277486" y="3399572"/>
              <a:ext cx="1948793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1   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2    3    4   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5   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6    7   8    9   10  11  12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flipV="1">
              <a:off x="2478562" y="3586203"/>
              <a:ext cx="1645920" cy="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2925573" y="3591363"/>
              <a:ext cx="6992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anti-</a:t>
              </a:r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IP</a:t>
              </a: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4075253" y="3220738"/>
              <a:ext cx="4427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BRIP1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88" y="3045954"/>
              <a:ext cx="1838587" cy="14630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5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88" y="3247613"/>
              <a:ext cx="1838587" cy="14630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6" name="Picture 3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88" y="2433561"/>
              <a:ext cx="1828800" cy="14552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8" name="Picture 3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88" y="2842253"/>
              <a:ext cx="1838587" cy="14630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TextBox 15"/>
            <p:cNvSpPr txBox="1">
              <a:spLocks noChangeArrowheads="1"/>
            </p:cNvSpPr>
            <p:nvPr/>
          </p:nvSpPr>
          <p:spPr bwMode="auto">
            <a:xfrm rot="16200000">
              <a:off x="3314210" y="2129378"/>
              <a:ext cx="492443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L1407P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588" y="2628343"/>
              <a:ext cx="1828800" cy="15803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614082" y="6205409"/>
            <a:ext cx="5697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1-figure supplement 1.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Capacity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BRCA1 variants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bind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BARD1, PALB2,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BRIP1.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3xMyc-tagged BRCA1 proteins were transiently expressed in 293T cells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IPed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an anti-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antibody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Note that the amount of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CtIP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co-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IPed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BRCT mutants R1699Q and A1708E was the same as the background level in the vector lane.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Xia, Bing</dc:creator>
  <cp:lastModifiedBy>Xia, Bing</cp:lastModifiedBy>
  <cp:revision>1</cp:revision>
  <dcterms:created xsi:type="dcterms:W3CDTF">2017-03-22T15:19:34Z</dcterms:created>
  <dcterms:modified xsi:type="dcterms:W3CDTF">2017-03-22T15:20:13Z</dcterms:modified>
</cp:coreProperties>
</file>