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3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13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2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62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99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3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03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54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41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55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A5808-EAC9-AB48-9426-3C7A173C3F58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98EB4-09A4-3F4A-A97C-A6F9A0D8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47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855229"/>
              </p:ext>
            </p:extLst>
          </p:nvPr>
        </p:nvGraphicFramePr>
        <p:xfrm>
          <a:off x="652671" y="463443"/>
          <a:ext cx="7373728" cy="2217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3432"/>
                <a:gridCol w="1843432"/>
                <a:gridCol w="1843432"/>
                <a:gridCol w="1843432"/>
              </a:tblGrid>
              <a:tr h="242107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Arial"/>
                          <a:cs typeface="Arial"/>
                        </a:rPr>
                        <a:t>Unirr</a:t>
                      </a: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.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 day post-IR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2 days post-IR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6638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UAS-Dcr-2; nos-Gal4</a:t>
                      </a:r>
                      <a:r>
                        <a:rPr lang="en-US" sz="1000" b="1" baseline="30000" dirty="0" smtClean="0">
                          <a:latin typeface="Arial"/>
                          <a:cs typeface="Arial"/>
                        </a:rPr>
                        <a:t>*</a:t>
                      </a:r>
                      <a:endParaRPr lang="en-US" sz="1000" b="1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26 (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2.56)%</a:t>
                      </a:r>
                      <a:endParaRPr lang="en-US" sz="1000" b="1" dirty="0" smtClean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3 (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0.5)%</a:t>
                      </a:r>
                      <a:endParaRPr lang="en-US" sz="1000" b="1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14 (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2.27)%</a:t>
                      </a:r>
                      <a:endParaRPr lang="en-US" sz="1000" b="1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242107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nos-Gal4&gt;Foxo RNAi 1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16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(± 1.2)</a:t>
                      </a:r>
                      <a:r>
                        <a:rPr lang="mr-I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  <a:endParaRPr lang="mr-IN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(± 0.18)</a:t>
                      </a:r>
                      <a:r>
                        <a:rPr lang="mr-I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  <a:endParaRPr lang="mr-IN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(± 1.17)</a:t>
                      </a:r>
                      <a:r>
                        <a:rPr lang="mr-I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  <a:endParaRPr lang="mr-IN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242107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nos-Gal4&gt;Foxo RNAi 2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15%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12%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---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4210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Foxo RNAi 1</a:t>
                      </a:r>
                      <a:r>
                        <a:rPr lang="en-US" sz="1000" b="0" baseline="30000" dirty="0" smtClean="0">
                          <a:latin typeface="Arial"/>
                          <a:cs typeface="Arial"/>
                        </a:rPr>
                        <a:t>**</a:t>
                      </a:r>
                      <a:endParaRPr lang="en-US" sz="1000" b="0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24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1.26)%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3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0.7)%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15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0.73)%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42107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nos-Gal4&gt;Tor</a:t>
                      </a:r>
                      <a:r>
                        <a:rPr lang="en-US" sz="1000" b="0" baseline="0" dirty="0" smtClean="0">
                          <a:latin typeface="Arial"/>
                          <a:cs typeface="Arial"/>
                        </a:rPr>
                        <a:t> RNAi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16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3.12)%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0.85)%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6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1.72)%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42107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nos-Gal4&gt;Thor RNAi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17%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4%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14%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42107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</a:t>
                      </a:r>
                      <a:r>
                        <a:rPr lang="en-US" sz="1000" b="0" dirty="0" err="1" smtClean="0">
                          <a:latin typeface="Arial"/>
                          <a:cs typeface="Arial"/>
                        </a:rPr>
                        <a:t>Lok</a:t>
                      </a: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 RNAi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12%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26%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---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42107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nos-Gal4&gt;BL 43962***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17%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---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11%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209909"/>
              </p:ext>
            </p:extLst>
          </p:nvPr>
        </p:nvGraphicFramePr>
        <p:xfrm>
          <a:off x="652671" y="3760972"/>
          <a:ext cx="7373728" cy="16913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3432"/>
                <a:gridCol w="1843432"/>
                <a:gridCol w="1843432"/>
                <a:gridCol w="1843432"/>
              </a:tblGrid>
              <a:tr h="281895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Arial"/>
                          <a:cs typeface="Arial"/>
                        </a:rPr>
                        <a:t>Unirr</a:t>
                      </a: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.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 day post-IR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2 days post-IR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18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UAS-Dcr-2; nos-Gal4</a:t>
                      </a:r>
                      <a:r>
                        <a:rPr lang="en-US" sz="1000" b="1" baseline="30000" dirty="0" smtClean="0">
                          <a:latin typeface="Arial"/>
                          <a:cs typeface="Arial"/>
                        </a:rPr>
                        <a:t>*</a:t>
                      </a:r>
                      <a:endParaRPr lang="en-US" sz="1000" b="1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99</a:t>
                      </a:r>
                      <a:r>
                        <a:rPr lang="en-US" sz="1000" b="1" baseline="0" dirty="0" smtClean="0">
                          <a:latin typeface="Arial"/>
                          <a:cs typeface="Arial"/>
                        </a:rPr>
                        <a:t> (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0.71)%</a:t>
                      </a:r>
                      <a:endParaRPr lang="en-US" sz="1000" b="1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17 (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6.17)%</a:t>
                      </a:r>
                      <a:endParaRPr lang="en-US" sz="1000" b="1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/>
                          <a:cs typeface="Arial"/>
                        </a:rPr>
                        <a:t>5 (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2.95)%</a:t>
                      </a:r>
                      <a:endParaRPr lang="en-US" sz="1000" b="1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281895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nos-Gal4&gt;Foxo RNAi 1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99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5.88)</a:t>
                      </a: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85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6.16)</a:t>
                      </a: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22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6.16)</a:t>
                      </a: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281895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nos-Gal4&gt;Foxo RNAi 2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100%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68%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---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189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Foxo RNAi 1</a:t>
                      </a:r>
                      <a:r>
                        <a:rPr lang="en-US" sz="1000" b="0" baseline="30000" dirty="0" smtClean="0">
                          <a:latin typeface="Arial"/>
                          <a:cs typeface="Arial"/>
                        </a:rPr>
                        <a:t>**</a:t>
                      </a:r>
                      <a:endParaRPr lang="en-US" sz="1000" b="0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100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0)%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9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4.17)%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2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2.14)%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1895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nos-Gal4&gt;</a:t>
                      </a:r>
                      <a:r>
                        <a:rPr lang="en-US" sz="1000" b="0" dirty="0" err="1" smtClean="0">
                          <a:latin typeface="Arial"/>
                          <a:cs typeface="Arial"/>
                        </a:rPr>
                        <a:t>Lok</a:t>
                      </a:r>
                      <a:r>
                        <a:rPr lang="en-US" sz="1000" b="0" baseline="0" dirty="0" smtClean="0">
                          <a:latin typeface="Arial"/>
                          <a:cs typeface="Arial"/>
                        </a:rPr>
                        <a:t> RNAi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95%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77%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---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48126" y="130266"/>
            <a:ext cx="451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% GSCs w/ Elongated </a:t>
            </a:r>
            <a:r>
              <a:rPr lang="en-US" sz="1400" dirty="0" err="1" smtClean="0">
                <a:latin typeface="Arial"/>
                <a:cs typeface="Arial"/>
              </a:rPr>
              <a:t>Spectrosomes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473" y="130266"/>
            <a:ext cx="440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671" y="2743199"/>
            <a:ext cx="314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  </a:t>
            </a:r>
            <a:r>
              <a:rPr lang="en-US" sz="1000" b="1" dirty="0" smtClean="0">
                <a:latin typeface="Arial"/>
                <a:cs typeface="Arial"/>
              </a:rPr>
              <a:t>*Uas-Dcr-2; nos-Gal4 = control</a:t>
            </a:r>
          </a:p>
          <a:p>
            <a:r>
              <a:rPr lang="en-US" sz="1000" dirty="0" smtClean="0">
                <a:latin typeface="Arial"/>
                <a:cs typeface="Arial"/>
              </a:rPr>
              <a:t> **Foxo RNAi 1 = Foxo RNAi construct only, no Gal4</a:t>
            </a:r>
          </a:p>
          <a:p>
            <a:r>
              <a:rPr lang="en-US" sz="1000" dirty="0" smtClean="0">
                <a:latin typeface="Arial"/>
                <a:cs typeface="Arial"/>
              </a:rPr>
              <a:t>***</a:t>
            </a:r>
            <a:r>
              <a:rPr lang="en-US" sz="1000" dirty="0">
                <a:latin typeface="Arial"/>
                <a:cs typeface="Arial"/>
              </a:rPr>
              <a:t>nos-Gal4&gt;BL </a:t>
            </a:r>
            <a:r>
              <a:rPr lang="en-US" sz="1000" dirty="0" smtClean="0">
                <a:latin typeface="Arial"/>
                <a:cs typeface="Arial"/>
              </a:rPr>
              <a:t>43962 = additional </a:t>
            </a:r>
            <a:r>
              <a:rPr lang="en-US" sz="1000" dirty="0" err="1" smtClean="0">
                <a:latin typeface="Arial"/>
                <a:cs typeface="Arial"/>
              </a:rPr>
              <a:t>RNAi</a:t>
            </a:r>
            <a:r>
              <a:rPr lang="en-US" sz="1000" dirty="0" smtClean="0">
                <a:latin typeface="Arial"/>
                <a:cs typeface="Arial"/>
              </a:rPr>
              <a:t> control line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8126" y="3354577"/>
            <a:ext cx="451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% </a:t>
            </a:r>
            <a:r>
              <a:rPr lang="en-US" sz="1400" dirty="0" err="1" smtClean="0">
                <a:latin typeface="Arial"/>
                <a:cs typeface="Arial"/>
              </a:rPr>
              <a:t>Germaria</a:t>
            </a:r>
            <a:r>
              <a:rPr lang="en-US" sz="1400" dirty="0" smtClean="0">
                <a:latin typeface="Arial"/>
                <a:cs typeface="Arial"/>
              </a:rPr>
              <a:t> w/ Branched </a:t>
            </a:r>
            <a:r>
              <a:rPr lang="en-US" sz="1400" dirty="0" err="1" smtClean="0">
                <a:latin typeface="Arial"/>
                <a:cs typeface="Arial"/>
              </a:rPr>
              <a:t>Fusomes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473" y="3349609"/>
            <a:ext cx="440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671" y="5494676"/>
            <a:ext cx="314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 *Uas-Dcr-2; nos-Gal4 = control</a:t>
            </a:r>
          </a:p>
          <a:p>
            <a:r>
              <a:rPr lang="en-US" sz="1000" dirty="0" smtClean="0">
                <a:latin typeface="Arial"/>
                <a:cs typeface="Arial"/>
              </a:rPr>
              <a:t>**Foxo RNAi 1 = Foxo RNAi construct only, no Gal4</a:t>
            </a:r>
          </a:p>
          <a:p>
            <a:r>
              <a:rPr lang="en-US" sz="1000" dirty="0">
                <a:latin typeface="Arial"/>
                <a:cs typeface="Arial"/>
              </a:rPr>
              <a:t>***nos-Gal4&gt;BL 43962 = additional </a:t>
            </a:r>
            <a:r>
              <a:rPr lang="en-US" sz="1000" dirty="0" err="1">
                <a:latin typeface="Arial"/>
                <a:cs typeface="Arial"/>
              </a:rPr>
              <a:t>RNAi</a:t>
            </a:r>
            <a:r>
              <a:rPr lang="en-US" sz="1000" dirty="0">
                <a:latin typeface="Arial"/>
                <a:cs typeface="Arial"/>
              </a:rPr>
              <a:t> control </a:t>
            </a:r>
            <a:r>
              <a:rPr lang="en-US" sz="1000" dirty="0" smtClean="0">
                <a:latin typeface="Arial"/>
                <a:cs typeface="Arial"/>
              </a:rPr>
              <a:t>line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8825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Macintosh PowerPoint</Application>
  <PresentationFormat>On-screen Show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Artoni</dc:creator>
  <cp:lastModifiedBy>Filippo Artoni</cp:lastModifiedBy>
  <cp:revision>1</cp:revision>
  <dcterms:created xsi:type="dcterms:W3CDTF">2017-08-09T18:13:56Z</dcterms:created>
  <dcterms:modified xsi:type="dcterms:W3CDTF">2017-08-09T18:14:51Z</dcterms:modified>
</cp:coreProperties>
</file>