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4" d="100"/>
          <a:sy n="64" d="100"/>
        </p:scale>
        <p:origin x="142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3A590-173E-427D-9C65-096B13FE4CB4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51127-784F-4B27-AA4B-5B4D73D971A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3A590-173E-427D-9C65-096B13FE4CB4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51127-784F-4B27-AA4B-5B4D73D971A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3A590-173E-427D-9C65-096B13FE4CB4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51127-784F-4B27-AA4B-5B4D73D971A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3A590-173E-427D-9C65-096B13FE4CB4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51127-784F-4B27-AA4B-5B4D73D971A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3A590-173E-427D-9C65-096B13FE4CB4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51127-784F-4B27-AA4B-5B4D73D971A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3A590-173E-427D-9C65-096B13FE4CB4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51127-784F-4B27-AA4B-5B4D73D971A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3A590-173E-427D-9C65-096B13FE4CB4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51127-784F-4B27-AA4B-5B4D73D971A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3A590-173E-427D-9C65-096B13FE4CB4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51127-784F-4B27-AA4B-5B4D73D971A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3A590-173E-427D-9C65-096B13FE4CB4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51127-784F-4B27-AA4B-5B4D73D971A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3A590-173E-427D-9C65-096B13FE4CB4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51127-784F-4B27-AA4B-5B4D73D971A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3A590-173E-427D-9C65-096B13FE4CB4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51127-784F-4B27-AA4B-5B4D73D971A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3A590-173E-427D-9C65-096B13FE4CB4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51127-784F-4B27-AA4B-5B4D73D971A3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figS9_notitle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74" y="1475656"/>
            <a:ext cx="6250286" cy="238134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 rot="16200000">
            <a:off x="-847410" y="2367692"/>
            <a:ext cx="24931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% </a:t>
            </a:r>
            <a:r>
              <a:rPr lang="fr-FR" sz="1200" dirty="0" err="1" smtClean="0"/>
              <a:t>Fix</a:t>
            </a:r>
            <a:r>
              <a:rPr lang="fr-FR" sz="1200" baseline="30000" dirty="0" smtClean="0"/>
              <a:t>+</a:t>
            </a:r>
            <a:r>
              <a:rPr lang="fr-FR" sz="1200" dirty="0" smtClean="0"/>
              <a:t> </a:t>
            </a:r>
            <a:r>
              <a:rPr lang="fr-FR" sz="1200" dirty="0" err="1" smtClean="0"/>
              <a:t>bacteria</a:t>
            </a:r>
            <a:r>
              <a:rPr lang="fr-FR" sz="1200" dirty="0" smtClean="0"/>
              <a:t> in nodule populations</a:t>
            </a:r>
            <a:endParaRPr lang="fr-FR" sz="1200" dirty="0"/>
          </a:p>
        </p:txBody>
      </p:sp>
      <p:sp>
        <p:nvSpPr>
          <p:cNvPr id="8" name="ZoneTexte 7"/>
          <p:cNvSpPr txBox="1"/>
          <p:nvPr/>
        </p:nvSpPr>
        <p:spPr>
          <a:xfrm>
            <a:off x="2636912" y="3779912"/>
            <a:ext cx="1835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/>
              <a:t>Number</a:t>
            </a:r>
            <a:r>
              <a:rPr lang="fr-FR" sz="1200" dirty="0" smtClean="0"/>
              <a:t> of plants per pool</a:t>
            </a:r>
            <a:endParaRPr lang="fr-FR" sz="1200" dirty="0"/>
          </a:p>
        </p:txBody>
      </p:sp>
      <p:sp>
        <p:nvSpPr>
          <p:cNvPr id="2" name="ZoneTexte 1"/>
          <p:cNvSpPr txBox="1"/>
          <p:nvPr/>
        </p:nvSpPr>
        <p:spPr>
          <a:xfrm>
            <a:off x="2276872" y="5220072"/>
            <a:ext cx="3082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Figure 9 </a:t>
            </a:r>
            <a:r>
              <a:rPr lang="fr-FR" smtClean="0"/>
              <a:t>– Figure supplement</a:t>
            </a:r>
            <a:r>
              <a:rPr lang="fr-FR" dirty="0" smtClean="0"/>
              <a:t> 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</Words>
  <Application>Microsoft Office PowerPoint</Application>
  <PresentationFormat>Affichage à l'écran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capela</dc:creator>
  <cp:lastModifiedBy>cmasson</cp:lastModifiedBy>
  <cp:revision>10</cp:revision>
  <dcterms:created xsi:type="dcterms:W3CDTF">2017-03-13T12:40:45Z</dcterms:created>
  <dcterms:modified xsi:type="dcterms:W3CDTF">2017-08-04T07:52:55Z</dcterms:modified>
</cp:coreProperties>
</file>