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1422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B3887-2C34-4362-BC3B-CC52996E0EA1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9F6F3-0CC1-4D2F-A248-876B9BDEE66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Groupe 254"/>
          <p:cNvGrpSpPr/>
          <p:nvPr/>
        </p:nvGrpSpPr>
        <p:grpSpPr>
          <a:xfrm>
            <a:off x="309202" y="323528"/>
            <a:ext cx="5880852" cy="7760218"/>
            <a:chOff x="356500" y="323528"/>
            <a:chExt cx="5880852" cy="7760218"/>
          </a:xfrm>
        </p:grpSpPr>
        <p:pic>
          <p:nvPicPr>
            <p:cNvPr id="4" name="Image 3" descr="nodules_plante_14dpi.tiff"/>
            <p:cNvPicPr>
              <a:picLocks noChangeAspect="1"/>
            </p:cNvPicPr>
            <p:nvPr/>
          </p:nvPicPr>
          <p:blipFill>
            <a:blip r:embed="rId2" cstate="print"/>
            <a:srcRect l="5001" t="10567" b="11694"/>
            <a:stretch>
              <a:fillRect/>
            </a:stretch>
          </p:blipFill>
          <p:spPr>
            <a:xfrm>
              <a:off x="620679" y="360149"/>
              <a:ext cx="2736313" cy="2235831"/>
            </a:xfrm>
            <a:prstGeom prst="rect">
              <a:avLst/>
            </a:prstGeom>
          </p:spPr>
        </p:pic>
        <p:pic>
          <p:nvPicPr>
            <p:cNvPr id="5" name="Image 4" descr="nodules_plante_21dpi.tiff"/>
            <p:cNvPicPr>
              <a:picLocks noChangeAspect="1"/>
            </p:cNvPicPr>
            <p:nvPr/>
          </p:nvPicPr>
          <p:blipFill>
            <a:blip r:embed="rId3" cstate="print"/>
            <a:srcRect l="5000" t="9219" b="12240"/>
            <a:stretch>
              <a:fillRect/>
            </a:stretch>
          </p:blipFill>
          <p:spPr>
            <a:xfrm>
              <a:off x="3501008" y="323528"/>
              <a:ext cx="2736344" cy="2258898"/>
            </a:xfrm>
            <a:prstGeom prst="rect">
              <a:avLst/>
            </a:prstGeom>
          </p:spPr>
        </p:pic>
        <p:pic>
          <p:nvPicPr>
            <p:cNvPr id="6" name="Image 5" descr="nodules_plante_28dpi.tiff"/>
            <p:cNvPicPr>
              <a:picLocks noChangeAspect="1"/>
            </p:cNvPicPr>
            <p:nvPr/>
          </p:nvPicPr>
          <p:blipFill>
            <a:blip r:embed="rId4" cstate="print"/>
            <a:srcRect l="5001" t="8589" b="12517"/>
            <a:stretch>
              <a:fillRect/>
            </a:stretch>
          </p:blipFill>
          <p:spPr>
            <a:xfrm>
              <a:off x="620678" y="2847805"/>
              <a:ext cx="2736304" cy="2269055"/>
            </a:xfrm>
            <a:prstGeom prst="rect">
              <a:avLst/>
            </a:prstGeom>
          </p:spPr>
        </p:pic>
        <p:pic>
          <p:nvPicPr>
            <p:cNvPr id="7" name="Image 6" descr="nodules_plante_35dpi.tiff"/>
            <p:cNvPicPr>
              <a:picLocks noChangeAspect="1"/>
            </p:cNvPicPr>
            <p:nvPr/>
          </p:nvPicPr>
          <p:blipFill>
            <a:blip r:embed="rId5" cstate="print"/>
            <a:srcRect l="5000" t="8450" b="12167"/>
            <a:stretch>
              <a:fillRect/>
            </a:stretch>
          </p:blipFill>
          <p:spPr>
            <a:xfrm>
              <a:off x="3500968" y="2843808"/>
              <a:ext cx="2736344" cy="2283100"/>
            </a:xfrm>
            <a:prstGeom prst="rect">
              <a:avLst/>
            </a:prstGeom>
          </p:spPr>
        </p:pic>
        <p:pic>
          <p:nvPicPr>
            <p:cNvPr id="8" name="Image 7" descr="nodules_plante_42dpi.tiff"/>
            <p:cNvPicPr>
              <a:picLocks noChangeAspect="1"/>
            </p:cNvPicPr>
            <p:nvPr/>
          </p:nvPicPr>
          <p:blipFill>
            <a:blip r:embed="rId6" cstate="print"/>
            <a:srcRect l="5001" t="10170" b="12335"/>
            <a:stretch>
              <a:fillRect/>
            </a:stretch>
          </p:blipFill>
          <p:spPr>
            <a:xfrm>
              <a:off x="613176" y="5580561"/>
              <a:ext cx="2736304" cy="2228810"/>
            </a:xfrm>
            <a:prstGeom prst="rect">
              <a:avLst/>
            </a:prstGeom>
          </p:spPr>
        </p:pic>
        <p:pic>
          <p:nvPicPr>
            <p:cNvPr id="9" name="Image 8" descr="nodules_plante_49dpi.tiff"/>
            <p:cNvPicPr>
              <a:picLocks noChangeAspect="1"/>
            </p:cNvPicPr>
            <p:nvPr/>
          </p:nvPicPr>
          <p:blipFill>
            <a:blip r:embed="rId7" cstate="print"/>
            <a:srcRect l="4563" t="10170" b="12494"/>
            <a:stretch>
              <a:fillRect/>
            </a:stretch>
          </p:blipFill>
          <p:spPr>
            <a:xfrm>
              <a:off x="3486453" y="5580112"/>
              <a:ext cx="2748920" cy="2224235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 rot="16200000">
              <a:off x="-251294" y="1447432"/>
              <a:ext cx="147348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" dirty="0" err="1" smtClean="0"/>
                <a:t>Number</a:t>
              </a:r>
              <a:r>
                <a:rPr lang="fr-FR" sz="900" dirty="0" smtClean="0"/>
                <a:t> of </a:t>
              </a:r>
              <a:r>
                <a:rPr lang="fr-FR" sz="900" dirty="0" err="1" smtClean="0"/>
                <a:t>bacteria</a:t>
              </a:r>
              <a:r>
                <a:rPr lang="fr-FR" sz="900" dirty="0" smtClean="0"/>
                <a:t>/nodule</a:t>
              </a:r>
              <a:endParaRPr lang="en-US" sz="900" dirty="0"/>
            </a:p>
          </p:txBody>
        </p:sp>
        <p:sp>
          <p:nvSpPr>
            <p:cNvPr id="12" name="ZoneTexte 11"/>
            <p:cNvSpPr txBox="1"/>
            <p:nvPr/>
          </p:nvSpPr>
          <p:spPr>
            <a:xfrm>
              <a:off x="1759804" y="406569"/>
              <a:ext cx="57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 smtClean="0"/>
                <a:t>14 dpi</a:t>
              </a:r>
              <a:endParaRPr lang="en-US" sz="1200" dirty="0"/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4716247" y="395536"/>
              <a:ext cx="57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 smtClean="0"/>
                <a:t>21 dpi</a:t>
              </a:r>
              <a:endParaRPr lang="en-US" sz="1200" dirty="0"/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1759804" y="2956573"/>
              <a:ext cx="57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 smtClean="0"/>
                <a:t>28 dpi</a:t>
              </a:r>
              <a:endParaRPr lang="en-US" sz="1200" dirty="0"/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4716247" y="2945940"/>
              <a:ext cx="57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 smtClean="0"/>
                <a:t>35 dpi</a:t>
              </a:r>
              <a:endParaRPr lang="en-US" sz="1200" dirty="0"/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1759804" y="5622992"/>
              <a:ext cx="57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 smtClean="0"/>
                <a:t>42 dpi</a:t>
              </a:r>
              <a:endParaRPr lang="en-US" sz="1200" dirty="0"/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4716247" y="5625415"/>
              <a:ext cx="57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 smtClean="0"/>
                <a:t>49 dpi</a:t>
              </a:r>
              <a:endParaRPr lang="en-US" sz="1200" dirty="0"/>
            </a:p>
          </p:txBody>
        </p:sp>
        <p:sp>
          <p:nvSpPr>
            <p:cNvPr id="18" name="ZoneTexte 17"/>
            <p:cNvSpPr txBox="1"/>
            <p:nvPr/>
          </p:nvSpPr>
          <p:spPr>
            <a:xfrm rot="16200000">
              <a:off x="-264824" y="4048633"/>
              <a:ext cx="147348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" dirty="0" err="1" smtClean="0"/>
                <a:t>Number</a:t>
              </a:r>
              <a:r>
                <a:rPr lang="fr-FR" sz="900" dirty="0" smtClean="0"/>
                <a:t> of </a:t>
              </a:r>
              <a:r>
                <a:rPr lang="fr-FR" sz="900" dirty="0" err="1" smtClean="0"/>
                <a:t>bacteria</a:t>
              </a:r>
              <a:r>
                <a:rPr lang="fr-FR" sz="900" dirty="0" smtClean="0"/>
                <a:t>/nodule</a:t>
              </a:r>
              <a:endParaRPr lang="en-US" sz="900" dirty="0"/>
            </a:p>
          </p:txBody>
        </p:sp>
        <p:sp>
          <p:nvSpPr>
            <p:cNvPr id="19" name="ZoneTexte 18"/>
            <p:cNvSpPr txBox="1"/>
            <p:nvPr/>
          </p:nvSpPr>
          <p:spPr>
            <a:xfrm rot="16200000">
              <a:off x="-231478" y="6519894"/>
              <a:ext cx="147348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" dirty="0" err="1" smtClean="0"/>
                <a:t>Number</a:t>
              </a:r>
              <a:r>
                <a:rPr lang="fr-FR" sz="900" dirty="0" smtClean="0"/>
                <a:t> of </a:t>
              </a:r>
              <a:r>
                <a:rPr lang="fr-FR" sz="900" dirty="0" err="1" smtClean="0"/>
                <a:t>bacteria</a:t>
              </a:r>
              <a:r>
                <a:rPr lang="fr-FR" sz="900" dirty="0" smtClean="0"/>
                <a:t>/nodule</a:t>
              </a:r>
              <a:endParaRPr lang="en-US" sz="900" dirty="0"/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863494" y="251725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1086230" y="2514492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(2)</a:t>
              </a:r>
              <a:endParaRPr lang="en-US" sz="700" dirty="0"/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1303942" y="251893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(2)</a:t>
              </a:r>
              <a:endParaRPr lang="en-US" sz="700" dirty="0"/>
            </a:p>
          </p:txBody>
        </p:sp>
        <p:sp>
          <p:nvSpPr>
            <p:cNvPr id="23" name="ZoneTexte 22"/>
            <p:cNvSpPr txBox="1"/>
            <p:nvPr/>
          </p:nvSpPr>
          <p:spPr>
            <a:xfrm>
              <a:off x="1526678" y="2515592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1739366" y="2517272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1962102" y="2518952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(2)</a:t>
              </a:r>
              <a:endParaRPr lang="en-US" sz="700" dirty="0"/>
            </a:p>
          </p:txBody>
        </p:sp>
        <p:sp>
          <p:nvSpPr>
            <p:cNvPr id="26" name="ZoneTexte 25"/>
            <p:cNvSpPr txBox="1"/>
            <p:nvPr/>
          </p:nvSpPr>
          <p:spPr>
            <a:xfrm>
              <a:off x="2174790" y="2515608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(2)</a:t>
              </a:r>
              <a:endParaRPr lang="en-US" sz="700" dirty="0"/>
            </a:p>
          </p:txBody>
        </p:sp>
        <p:sp>
          <p:nvSpPr>
            <p:cNvPr id="27" name="ZoneTexte 26"/>
            <p:cNvSpPr txBox="1"/>
            <p:nvPr/>
          </p:nvSpPr>
          <p:spPr>
            <a:xfrm>
              <a:off x="2397526" y="2512264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2620262" y="250892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29" name="ZoneTexte 28"/>
            <p:cNvSpPr txBox="1"/>
            <p:nvPr/>
          </p:nvSpPr>
          <p:spPr>
            <a:xfrm>
              <a:off x="2837974" y="250557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(2)</a:t>
              </a:r>
              <a:endParaRPr lang="en-US" sz="700" dirty="0"/>
            </a:p>
          </p:txBody>
        </p:sp>
        <p:cxnSp>
          <p:nvCxnSpPr>
            <p:cNvPr id="30" name="Connecteur droit 29"/>
            <p:cNvCxnSpPr/>
            <p:nvPr/>
          </p:nvCxnSpPr>
          <p:spPr>
            <a:xfrm>
              <a:off x="1001884" y="2695699"/>
              <a:ext cx="256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ZoneTexte 30"/>
            <p:cNvSpPr txBox="1"/>
            <p:nvPr/>
          </p:nvSpPr>
          <p:spPr>
            <a:xfrm>
              <a:off x="1019230" y="2673403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1</a:t>
              </a:r>
              <a:endParaRPr lang="en-US" sz="700" dirty="0"/>
            </a:p>
          </p:txBody>
        </p:sp>
        <p:cxnSp>
          <p:nvCxnSpPr>
            <p:cNvPr id="32" name="Connecteur droit 31"/>
            <p:cNvCxnSpPr/>
            <p:nvPr/>
          </p:nvCxnSpPr>
          <p:spPr>
            <a:xfrm>
              <a:off x="1430604" y="2695699"/>
              <a:ext cx="256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ZoneTexte 32"/>
            <p:cNvSpPr txBox="1"/>
            <p:nvPr/>
          </p:nvSpPr>
          <p:spPr>
            <a:xfrm>
              <a:off x="1447950" y="2675083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2</a:t>
              </a:r>
              <a:endParaRPr lang="en-US" sz="700" dirty="0"/>
            </a:p>
          </p:txBody>
        </p:sp>
        <p:cxnSp>
          <p:nvCxnSpPr>
            <p:cNvPr id="34" name="Connecteur droit 33"/>
            <p:cNvCxnSpPr/>
            <p:nvPr/>
          </p:nvCxnSpPr>
          <p:spPr>
            <a:xfrm>
              <a:off x="1869372" y="2695699"/>
              <a:ext cx="256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ZoneTexte 34"/>
            <p:cNvSpPr txBox="1"/>
            <p:nvPr/>
          </p:nvSpPr>
          <p:spPr>
            <a:xfrm>
              <a:off x="1886718" y="2671739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3</a:t>
              </a:r>
              <a:endParaRPr lang="en-US" sz="700" dirty="0"/>
            </a:p>
          </p:txBody>
        </p:sp>
        <p:cxnSp>
          <p:nvCxnSpPr>
            <p:cNvPr id="36" name="Connecteur droit 35"/>
            <p:cNvCxnSpPr/>
            <p:nvPr/>
          </p:nvCxnSpPr>
          <p:spPr>
            <a:xfrm>
              <a:off x="2328236" y="2695699"/>
              <a:ext cx="256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ZoneTexte 36"/>
            <p:cNvSpPr txBox="1"/>
            <p:nvPr/>
          </p:nvSpPr>
          <p:spPr>
            <a:xfrm>
              <a:off x="2345582" y="2673419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4</a:t>
              </a:r>
              <a:endParaRPr lang="en-US" sz="700" dirty="0"/>
            </a:p>
          </p:txBody>
        </p:sp>
        <p:cxnSp>
          <p:nvCxnSpPr>
            <p:cNvPr id="38" name="Connecteur droit 37"/>
            <p:cNvCxnSpPr/>
            <p:nvPr/>
          </p:nvCxnSpPr>
          <p:spPr>
            <a:xfrm>
              <a:off x="2756956" y="2695699"/>
              <a:ext cx="256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ZoneTexte 38"/>
            <p:cNvSpPr txBox="1"/>
            <p:nvPr/>
          </p:nvSpPr>
          <p:spPr>
            <a:xfrm>
              <a:off x="2774302" y="2675099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5</a:t>
              </a:r>
              <a:endParaRPr lang="en-US" sz="700" dirty="0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548670" y="2676175"/>
              <a:ext cx="40748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Plants</a:t>
              </a:r>
              <a:endParaRPr lang="en-US" sz="700" dirty="0"/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2583051" y="5045644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2685309" y="50481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2432180" y="5197018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8</a:t>
              </a:r>
              <a:endParaRPr lang="en-US" sz="700" dirty="0"/>
            </a:p>
          </p:txBody>
        </p:sp>
        <p:sp>
          <p:nvSpPr>
            <p:cNvPr id="44" name="ZoneTexte 43"/>
            <p:cNvSpPr txBox="1"/>
            <p:nvPr/>
          </p:nvSpPr>
          <p:spPr>
            <a:xfrm>
              <a:off x="521115" y="5199774"/>
              <a:ext cx="40748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Plants</a:t>
              </a:r>
              <a:endParaRPr lang="en-US" sz="700" dirty="0"/>
            </a:p>
          </p:txBody>
        </p:sp>
        <p:sp>
          <p:nvSpPr>
            <p:cNvPr id="45" name="ZoneTexte 44"/>
            <p:cNvSpPr txBox="1"/>
            <p:nvPr/>
          </p:nvSpPr>
          <p:spPr>
            <a:xfrm>
              <a:off x="2119362" y="504686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2444017" y="5044805"/>
              <a:ext cx="32893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(14)</a:t>
              </a:r>
              <a:endParaRPr lang="en-US" sz="700" dirty="0"/>
            </a:p>
          </p:txBody>
        </p:sp>
        <p:sp>
          <p:nvSpPr>
            <p:cNvPr id="47" name="ZoneTexte 46"/>
            <p:cNvSpPr txBox="1"/>
            <p:nvPr/>
          </p:nvSpPr>
          <p:spPr>
            <a:xfrm>
              <a:off x="2213981" y="5193674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7</a:t>
              </a:r>
              <a:endParaRPr lang="en-US" sz="700" dirty="0"/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1912315" y="504982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2016881" y="50481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1991904" y="5198690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6</a:t>
              </a:r>
              <a:endParaRPr lang="en-US" sz="700" dirty="0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1687789" y="5046477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1807582" y="50481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1777398" y="5195346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5</a:t>
              </a:r>
              <a:endParaRPr lang="en-US" sz="700" dirty="0"/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1470764" y="5048157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1578911" y="50481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56" name="ZoneTexte 55"/>
            <p:cNvSpPr txBox="1"/>
            <p:nvPr/>
          </p:nvSpPr>
          <p:spPr>
            <a:xfrm>
              <a:off x="1550353" y="5197026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4</a:t>
              </a:r>
              <a:endParaRPr lang="en-US" sz="700" dirty="0"/>
            </a:p>
          </p:txBody>
        </p:sp>
        <p:sp>
          <p:nvSpPr>
            <p:cNvPr id="57" name="ZoneTexte 56"/>
            <p:cNvSpPr txBox="1"/>
            <p:nvPr/>
          </p:nvSpPr>
          <p:spPr>
            <a:xfrm>
              <a:off x="1253753" y="5049837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58" name="ZoneTexte 57"/>
            <p:cNvSpPr txBox="1"/>
            <p:nvPr/>
          </p:nvSpPr>
          <p:spPr>
            <a:xfrm>
              <a:off x="1364534" y="50481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(6)</a:t>
              </a:r>
              <a:endParaRPr lang="en-US" sz="700" dirty="0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1344130" y="5198706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3</a:t>
              </a:r>
              <a:endParaRPr lang="en-US" sz="700" dirty="0"/>
            </a:p>
          </p:txBody>
        </p:sp>
        <p:sp>
          <p:nvSpPr>
            <p:cNvPr id="60" name="ZoneTexte 59"/>
            <p:cNvSpPr txBox="1"/>
            <p:nvPr/>
          </p:nvSpPr>
          <p:spPr>
            <a:xfrm>
              <a:off x="1031718" y="504649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(8)</a:t>
              </a:r>
              <a:endParaRPr lang="en-US" sz="700" dirty="0"/>
            </a:p>
          </p:txBody>
        </p:sp>
        <p:sp>
          <p:nvSpPr>
            <p:cNvPr id="61" name="ZoneTexte 60"/>
            <p:cNvSpPr txBox="1"/>
            <p:nvPr/>
          </p:nvSpPr>
          <p:spPr>
            <a:xfrm>
              <a:off x="1137161" y="50481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(6)</a:t>
              </a:r>
              <a:endParaRPr lang="en-US" sz="700" dirty="0"/>
            </a:p>
          </p:txBody>
        </p:sp>
        <p:sp>
          <p:nvSpPr>
            <p:cNvPr id="62" name="ZoneTexte 61"/>
            <p:cNvSpPr txBox="1"/>
            <p:nvPr/>
          </p:nvSpPr>
          <p:spPr>
            <a:xfrm>
              <a:off x="1124734" y="519536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2</a:t>
              </a:r>
              <a:endParaRPr lang="en-US" sz="700" dirty="0"/>
            </a:p>
          </p:txBody>
        </p:sp>
        <p:sp>
          <p:nvSpPr>
            <p:cNvPr id="63" name="ZoneTexte 62"/>
            <p:cNvSpPr txBox="1"/>
            <p:nvPr/>
          </p:nvSpPr>
          <p:spPr>
            <a:xfrm>
              <a:off x="804774" y="50481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64" name="ZoneTexte 63"/>
            <p:cNvSpPr txBox="1"/>
            <p:nvPr/>
          </p:nvSpPr>
          <p:spPr>
            <a:xfrm>
              <a:off x="921947" y="50481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65" name="ZoneTexte 64"/>
            <p:cNvSpPr txBox="1"/>
            <p:nvPr/>
          </p:nvSpPr>
          <p:spPr>
            <a:xfrm>
              <a:off x="901783" y="519704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1</a:t>
              </a:r>
              <a:endParaRPr lang="en-US" sz="700" dirty="0"/>
            </a:p>
          </p:txBody>
        </p:sp>
        <p:cxnSp>
          <p:nvCxnSpPr>
            <p:cNvPr id="66" name="Connecteur droit 65"/>
            <p:cNvCxnSpPr/>
            <p:nvPr/>
          </p:nvCxnSpPr>
          <p:spPr>
            <a:xfrm>
              <a:off x="958916" y="5225759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ZoneTexte 66"/>
            <p:cNvSpPr txBox="1"/>
            <p:nvPr/>
          </p:nvSpPr>
          <p:spPr>
            <a:xfrm>
              <a:off x="2239197" y="504686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(6)</a:t>
              </a:r>
              <a:endParaRPr lang="en-US" sz="700" dirty="0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2346507" y="504440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(7)</a:t>
              </a:r>
              <a:endParaRPr lang="en-US" sz="700" dirty="0"/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2790114" y="504731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2899929" y="5046905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cxnSp>
          <p:nvCxnSpPr>
            <p:cNvPr id="71" name="Connecteur droit 70"/>
            <p:cNvCxnSpPr/>
            <p:nvPr/>
          </p:nvCxnSpPr>
          <p:spPr>
            <a:xfrm>
              <a:off x="1176446" y="5226396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/>
            <p:cNvCxnSpPr/>
            <p:nvPr/>
          </p:nvCxnSpPr>
          <p:spPr>
            <a:xfrm>
              <a:off x="1403996" y="5225991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/>
            <p:cNvCxnSpPr/>
            <p:nvPr/>
          </p:nvCxnSpPr>
          <p:spPr>
            <a:xfrm>
              <a:off x="1616516" y="5225586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/>
            <p:cNvCxnSpPr/>
            <p:nvPr/>
          </p:nvCxnSpPr>
          <p:spPr>
            <a:xfrm>
              <a:off x="1839056" y="5225181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/>
            <p:cNvCxnSpPr/>
            <p:nvPr/>
          </p:nvCxnSpPr>
          <p:spPr>
            <a:xfrm>
              <a:off x="2054081" y="5224776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/>
            <p:cNvCxnSpPr/>
            <p:nvPr/>
          </p:nvCxnSpPr>
          <p:spPr>
            <a:xfrm>
              <a:off x="2274116" y="5224371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/>
            <p:cNvCxnSpPr/>
            <p:nvPr/>
          </p:nvCxnSpPr>
          <p:spPr>
            <a:xfrm>
              <a:off x="2491646" y="5225122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/>
            <p:cNvCxnSpPr/>
            <p:nvPr/>
          </p:nvCxnSpPr>
          <p:spPr>
            <a:xfrm>
              <a:off x="2719196" y="5224717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/>
            <p:cNvCxnSpPr/>
            <p:nvPr/>
          </p:nvCxnSpPr>
          <p:spPr>
            <a:xfrm>
              <a:off x="2939231" y="5224312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ZoneTexte 79"/>
            <p:cNvSpPr txBox="1"/>
            <p:nvPr/>
          </p:nvSpPr>
          <p:spPr>
            <a:xfrm>
              <a:off x="2662235" y="5197275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9</a:t>
              </a:r>
              <a:endParaRPr lang="en-US" sz="700" dirty="0"/>
            </a:p>
          </p:txBody>
        </p:sp>
        <p:sp>
          <p:nvSpPr>
            <p:cNvPr id="81" name="ZoneTexte 80"/>
            <p:cNvSpPr txBox="1"/>
            <p:nvPr/>
          </p:nvSpPr>
          <p:spPr>
            <a:xfrm>
              <a:off x="2852210" y="5196870"/>
              <a:ext cx="27443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10</a:t>
              </a:r>
              <a:endParaRPr lang="en-US" sz="700" dirty="0"/>
            </a:p>
          </p:txBody>
        </p:sp>
        <p:sp>
          <p:nvSpPr>
            <p:cNvPr id="82" name="ZoneTexte 81"/>
            <p:cNvSpPr txBox="1"/>
            <p:nvPr/>
          </p:nvSpPr>
          <p:spPr>
            <a:xfrm>
              <a:off x="5737684" y="2656554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8</a:t>
              </a:r>
              <a:endParaRPr lang="en-US" sz="700" dirty="0"/>
            </a:p>
          </p:txBody>
        </p:sp>
        <p:sp>
          <p:nvSpPr>
            <p:cNvPr id="83" name="ZoneTexte 82"/>
            <p:cNvSpPr txBox="1"/>
            <p:nvPr/>
          </p:nvSpPr>
          <p:spPr>
            <a:xfrm>
              <a:off x="3435228" y="2659310"/>
              <a:ext cx="40748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Plants</a:t>
              </a:r>
              <a:endParaRPr lang="en-US" sz="700" dirty="0"/>
            </a:p>
          </p:txBody>
        </p:sp>
        <p:sp>
          <p:nvSpPr>
            <p:cNvPr id="84" name="ZoneTexte 83"/>
            <p:cNvSpPr txBox="1"/>
            <p:nvPr/>
          </p:nvSpPr>
          <p:spPr>
            <a:xfrm>
              <a:off x="5460283" y="2653210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7</a:t>
              </a:r>
              <a:endParaRPr lang="en-US" sz="700" dirty="0"/>
            </a:p>
          </p:txBody>
        </p:sp>
        <p:sp>
          <p:nvSpPr>
            <p:cNvPr id="85" name="ZoneTexte 84"/>
            <p:cNvSpPr txBox="1"/>
            <p:nvPr/>
          </p:nvSpPr>
          <p:spPr>
            <a:xfrm>
              <a:off x="5185582" y="2658226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6</a:t>
              </a:r>
              <a:endParaRPr lang="en-US" sz="700" dirty="0"/>
            </a:p>
          </p:txBody>
        </p:sp>
        <p:sp>
          <p:nvSpPr>
            <p:cNvPr id="86" name="ZoneTexte 85"/>
            <p:cNvSpPr txBox="1"/>
            <p:nvPr/>
          </p:nvSpPr>
          <p:spPr>
            <a:xfrm>
              <a:off x="4905296" y="265488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5</a:t>
              </a:r>
              <a:endParaRPr lang="en-US" sz="700" dirty="0"/>
            </a:p>
          </p:txBody>
        </p:sp>
        <p:sp>
          <p:nvSpPr>
            <p:cNvPr id="87" name="ZoneTexte 86"/>
            <p:cNvSpPr txBox="1"/>
            <p:nvPr/>
          </p:nvSpPr>
          <p:spPr>
            <a:xfrm>
              <a:off x="4628916" y="265656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4</a:t>
              </a:r>
              <a:endParaRPr lang="en-US" sz="700" dirty="0"/>
            </a:p>
          </p:txBody>
        </p:sp>
        <p:sp>
          <p:nvSpPr>
            <p:cNvPr id="88" name="ZoneTexte 87"/>
            <p:cNvSpPr txBox="1"/>
            <p:nvPr/>
          </p:nvSpPr>
          <p:spPr>
            <a:xfrm>
              <a:off x="4123118" y="25093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(6)</a:t>
              </a:r>
              <a:endParaRPr lang="en-US" sz="700" dirty="0"/>
            </a:p>
          </p:txBody>
        </p:sp>
        <p:sp>
          <p:nvSpPr>
            <p:cNvPr id="89" name="ZoneTexte 88"/>
            <p:cNvSpPr txBox="1"/>
            <p:nvPr/>
          </p:nvSpPr>
          <p:spPr>
            <a:xfrm>
              <a:off x="4360202" y="265824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3</a:t>
              </a:r>
              <a:endParaRPr lang="en-US" sz="700" dirty="0"/>
            </a:p>
          </p:txBody>
        </p:sp>
        <p:sp>
          <p:nvSpPr>
            <p:cNvPr id="90" name="ZoneTexte 89"/>
            <p:cNvSpPr txBox="1"/>
            <p:nvPr/>
          </p:nvSpPr>
          <p:spPr>
            <a:xfrm>
              <a:off x="3985494" y="2507709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91" name="ZoneTexte 90"/>
            <p:cNvSpPr txBox="1"/>
            <p:nvPr/>
          </p:nvSpPr>
          <p:spPr>
            <a:xfrm>
              <a:off x="4084893" y="2654898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2</a:t>
              </a:r>
              <a:endParaRPr lang="en-US" sz="700" dirty="0"/>
            </a:p>
          </p:txBody>
        </p:sp>
        <p:sp>
          <p:nvSpPr>
            <p:cNvPr id="92" name="ZoneTexte 91"/>
            <p:cNvSpPr txBox="1"/>
            <p:nvPr/>
          </p:nvSpPr>
          <p:spPr>
            <a:xfrm>
              <a:off x="3718887" y="2507709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(6)</a:t>
              </a:r>
              <a:endParaRPr lang="en-US" sz="700" dirty="0"/>
            </a:p>
          </p:txBody>
        </p:sp>
        <p:sp>
          <p:nvSpPr>
            <p:cNvPr id="93" name="ZoneTexte 92"/>
            <p:cNvSpPr txBox="1"/>
            <p:nvPr/>
          </p:nvSpPr>
          <p:spPr>
            <a:xfrm>
              <a:off x="3849216" y="2507709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(8)</a:t>
              </a:r>
              <a:endParaRPr lang="en-US" sz="700" dirty="0"/>
            </a:p>
          </p:txBody>
        </p:sp>
        <p:sp>
          <p:nvSpPr>
            <p:cNvPr id="94" name="ZoneTexte 93"/>
            <p:cNvSpPr txBox="1"/>
            <p:nvPr/>
          </p:nvSpPr>
          <p:spPr>
            <a:xfrm>
              <a:off x="3815896" y="2656578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1</a:t>
              </a:r>
              <a:endParaRPr lang="en-US" sz="700" dirty="0"/>
            </a:p>
          </p:txBody>
        </p:sp>
        <p:cxnSp>
          <p:nvCxnSpPr>
            <p:cNvPr id="95" name="Connecteur droit 94"/>
            <p:cNvCxnSpPr/>
            <p:nvPr/>
          </p:nvCxnSpPr>
          <p:spPr>
            <a:xfrm>
              <a:off x="3859873" y="2685295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ZoneTexte 95"/>
            <p:cNvSpPr txBox="1"/>
            <p:nvPr/>
          </p:nvSpPr>
          <p:spPr>
            <a:xfrm>
              <a:off x="4255784" y="251008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97" name="ZoneTexte 96"/>
            <p:cNvSpPr txBox="1"/>
            <p:nvPr/>
          </p:nvSpPr>
          <p:spPr>
            <a:xfrm>
              <a:off x="4398317" y="251118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98" name="ZoneTexte 97"/>
            <p:cNvSpPr txBox="1"/>
            <p:nvPr/>
          </p:nvSpPr>
          <p:spPr>
            <a:xfrm>
              <a:off x="4540850" y="250900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99" name="ZoneTexte 98"/>
            <p:cNvSpPr txBox="1"/>
            <p:nvPr/>
          </p:nvSpPr>
          <p:spPr>
            <a:xfrm>
              <a:off x="4673516" y="2513369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100" name="ZoneTexte 99"/>
            <p:cNvSpPr txBox="1"/>
            <p:nvPr/>
          </p:nvSpPr>
          <p:spPr>
            <a:xfrm>
              <a:off x="4812760" y="2514475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101" name="ZoneTexte 100"/>
            <p:cNvSpPr txBox="1"/>
            <p:nvPr/>
          </p:nvSpPr>
          <p:spPr>
            <a:xfrm>
              <a:off x="4948715" y="2513019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102" name="ZoneTexte 101"/>
            <p:cNvSpPr txBox="1"/>
            <p:nvPr/>
          </p:nvSpPr>
          <p:spPr>
            <a:xfrm>
              <a:off x="5082586" y="251008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103" name="ZoneTexte 102"/>
            <p:cNvSpPr txBox="1"/>
            <p:nvPr/>
          </p:nvSpPr>
          <p:spPr>
            <a:xfrm>
              <a:off x="5225119" y="251008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104" name="ZoneTexte 103"/>
            <p:cNvSpPr txBox="1"/>
            <p:nvPr/>
          </p:nvSpPr>
          <p:spPr>
            <a:xfrm>
              <a:off x="5360946" y="2513369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105" name="ZoneTexte 104"/>
            <p:cNvSpPr txBox="1"/>
            <p:nvPr/>
          </p:nvSpPr>
          <p:spPr>
            <a:xfrm>
              <a:off x="5500190" y="2513019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(2)</a:t>
              </a:r>
              <a:endParaRPr lang="en-US" sz="700" dirty="0"/>
            </a:p>
          </p:txBody>
        </p:sp>
        <p:sp>
          <p:nvSpPr>
            <p:cNvPr id="106" name="ZoneTexte 105"/>
            <p:cNvSpPr txBox="1"/>
            <p:nvPr/>
          </p:nvSpPr>
          <p:spPr>
            <a:xfrm>
              <a:off x="5636145" y="251008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107" name="ZoneTexte 106"/>
            <p:cNvSpPr txBox="1"/>
            <p:nvPr/>
          </p:nvSpPr>
          <p:spPr>
            <a:xfrm>
              <a:off x="5772100" y="250973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cxnSp>
          <p:nvCxnSpPr>
            <p:cNvPr id="108" name="Connecteur droit 107"/>
            <p:cNvCxnSpPr/>
            <p:nvPr/>
          </p:nvCxnSpPr>
          <p:spPr>
            <a:xfrm>
              <a:off x="4124099" y="2683112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eur droit 108"/>
            <p:cNvCxnSpPr/>
            <p:nvPr/>
          </p:nvCxnSpPr>
          <p:spPr>
            <a:xfrm>
              <a:off x="4398192" y="2683347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necteur droit 109"/>
            <p:cNvCxnSpPr/>
            <p:nvPr/>
          </p:nvCxnSpPr>
          <p:spPr>
            <a:xfrm>
              <a:off x="4675574" y="2683697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cteur droit 110"/>
            <p:cNvCxnSpPr/>
            <p:nvPr/>
          </p:nvCxnSpPr>
          <p:spPr>
            <a:xfrm>
              <a:off x="4956245" y="2683347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Connecteur droit 111"/>
            <p:cNvCxnSpPr/>
            <p:nvPr/>
          </p:nvCxnSpPr>
          <p:spPr>
            <a:xfrm>
              <a:off x="5223760" y="2683347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Connecteur droit 112"/>
            <p:cNvCxnSpPr/>
            <p:nvPr/>
          </p:nvCxnSpPr>
          <p:spPr>
            <a:xfrm>
              <a:off x="5514298" y="2683347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necteur droit 113"/>
            <p:cNvCxnSpPr/>
            <p:nvPr/>
          </p:nvCxnSpPr>
          <p:spPr>
            <a:xfrm>
              <a:off x="5775235" y="2683347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ZoneTexte 114"/>
            <p:cNvSpPr txBox="1"/>
            <p:nvPr/>
          </p:nvSpPr>
          <p:spPr>
            <a:xfrm>
              <a:off x="3449490" y="5201151"/>
              <a:ext cx="40748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Plants</a:t>
              </a:r>
              <a:endParaRPr lang="en-US" sz="700" dirty="0"/>
            </a:p>
          </p:txBody>
        </p:sp>
        <p:sp>
          <p:nvSpPr>
            <p:cNvPr id="116" name="ZoneTexte 115"/>
            <p:cNvSpPr txBox="1"/>
            <p:nvPr/>
          </p:nvSpPr>
          <p:spPr>
            <a:xfrm>
              <a:off x="4278807" y="5051214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117" name="ZoneTexte 116"/>
            <p:cNvSpPr txBox="1"/>
            <p:nvPr/>
          </p:nvSpPr>
          <p:spPr>
            <a:xfrm>
              <a:off x="4091848" y="504955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118" name="ZoneTexte 117"/>
            <p:cNvSpPr txBox="1"/>
            <p:nvPr/>
          </p:nvSpPr>
          <p:spPr>
            <a:xfrm>
              <a:off x="3733149" y="504955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(8)</a:t>
              </a:r>
              <a:endParaRPr lang="en-US" sz="700" dirty="0"/>
            </a:p>
          </p:txBody>
        </p:sp>
        <p:sp>
          <p:nvSpPr>
            <p:cNvPr id="119" name="ZoneTexte 118"/>
            <p:cNvSpPr txBox="1"/>
            <p:nvPr/>
          </p:nvSpPr>
          <p:spPr>
            <a:xfrm>
              <a:off x="3912813" y="504955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grpSp>
          <p:nvGrpSpPr>
            <p:cNvPr id="120" name="Groupe 119"/>
            <p:cNvGrpSpPr/>
            <p:nvPr/>
          </p:nvGrpSpPr>
          <p:grpSpPr>
            <a:xfrm>
              <a:off x="3849892" y="5198419"/>
              <a:ext cx="229550" cy="200055"/>
              <a:chOff x="3921900" y="5301678"/>
              <a:chExt cx="229550" cy="200055"/>
            </a:xfrm>
          </p:grpSpPr>
          <p:sp>
            <p:nvSpPr>
              <p:cNvPr id="121" name="ZoneTexte 120"/>
              <p:cNvSpPr txBox="1"/>
              <p:nvPr/>
            </p:nvSpPr>
            <p:spPr>
              <a:xfrm>
                <a:off x="3921900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1</a:t>
                </a:r>
                <a:endParaRPr lang="en-US" sz="700" dirty="0"/>
              </a:p>
            </p:txBody>
          </p:sp>
          <p:cxnSp>
            <p:nvCxnSpPr>
              <p:cNvPr id="122" name="Connecteur droit 121"/>
              <p:cNvCxnSpPr/>
              <p:nvPr/>
            </p:nvCxnSpPr>
            <p:spPr>
              <a:xfrm>
                <a:off x="3946675" y="5330395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ZoneTexte 122"/>
            <p:cNvSpPr txBox="1"/>
            <p:nvPr/>
          </p:nvSpPr>
          <p:spPr>
            <a:xfrm>
              <a:off x="4467386" y="505192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(6)</a:t>
              </a:r>
              <a:endParaRPr lang="en-US" sz="700" dirty="0"/>
            </a:p>
          </p:txBody>
        </p:sp>
        <p:sp>
          <p:nvSpPr>
            <p:cNvPr id="124" name="ZoneTexte 123"/>
            <p:cNvSpPr txBox="1"/>
            <p:nvPr/>
          </p:nvSpPr>
          <p:spPr>
            <a:xfrm>
              <a:off x="4646098" y="5053027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125" name="ZoneTexte 124"/>
            <p:cNvSpPr txBox="1"/>
            <p:nvPr/>
          </p:nvSpPr>
          <p:spPr>
            <a:xfrm>
              <a:off x="4834677" y="5050844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(9)</a:t>
              </a:r>
              <a:endParaRPr lang="en-US" sz="700" dirty="0"/>
            </a:p>
          </p:txBody>
        </p:sp>
        <p:sp>
          <p:nvSpPr>
            <p:cNvPr id="126" name="ZoneTexte 125"/>
            <p:cNvSpPr txBox="1"/>
            <p:nvPr/>
          </p:nvSpPr>
          <p:spPr>
            <a:xfrm>
              <a:off x="5016678" y="505521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127" name="ZoneTexte 126"/>
            <p:cNvSpPr txBox="1"/>
            <p:nvPr/>
          </p:nvSpPr>
          <p:spPr>
            <a:xfrm>
              <a:off x="5195390" y="505631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128" name="ZoneTexte 127"/>
            <p:cNvSpPr txBox="1"/>
            <p:nvPr/>
          </p:nvSpPr>
          <p:spPr>
            <a:xfrm>
              <a:off x="5383969" y="505486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129" name="ZoneTexte 128"/>
            <p:cNvSpPr txBox="1"/>
            <p:nvPr/>
          </p:nvSpPr>
          <p:spPr>
            <a:xfrm>
              <a:off x="5537574" y="5051921"/>
              <a:ext cx="32893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(14)</a:t>
              </a:r>
              <a:endParaRPr lang="en-US" sz="700" dirty="0"/>
            </a:p>
          </p:txBody>
        </p:sp>
        <p:sp>
          <p:nvSpPr>
            <p:cNvPr id="130" name="ZoneTexte 129"/>
            <p:cNvSpPr txBox="1"/>
            <p:nvPr/>
          </p:nvSpPr>
          <p:spPr>
            <a:xfrm>
              <a:off x="5755431" y="505192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(9)</a:t>
              </a:r>
              <a:endParaRPr lang="en-US" sz="700" dirty="0"/>
            </a:p>
          </p:txBody>
        </p:sp>
        <p:grpSp>
          <p:nvGrpSpPr>
            <p:cNvPr id="131" name="Groupe 130"/>
            <p:cNvGrpSpPr/>
            <p:nvPr/>
          </p:nvGrpSpPr>
          <p:grpSpPr>
            <a:xfrm>
              <a:off x="4225944" y="5199525"/>
              <a:ext cx="229550" cy="200055"/>
              <a:chOff x="3921900" y="5301678"/>
              <a:chExt cx="229550" cy="200055"/>
            </a:xfrm>
          </p:grpSpPr>
          <p:sp>
            <p:nvSpPr>
              <p:cNvPr id="132" name="ZoneTexte 131"/>
              <p:cNvSpPr txBox="1"/>
              <p:nvPr/>
            </p:nvSpPr>
            <p:spPr>
              <a:xfrm>
                <a:off x="3921900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2</a:t>
                </a:r>
                <a:endParaRPr lang="en-US" sz="700" dirty="0"/>
              </a:p>
            </p:txBody>
          </p:sp>
          <p:cxnSp>
            <p:nvCxnSpPr>
              <p:cNvPr id="133" name="Connecteur droit 132"/>
              <p:cNvCxnSpPr/>
              <p:nvPr/>
            </p:nvCxnSpPr>
            <p:spPr>
              <a:xfrm>
                <a:off x="3946675" y="5330395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Groupe 133"/>
            <p:cNvGrpSpPr/>
            <p:nvPr/>
          </p:nvGrpSpPr>
          <p:grpSpPr>
            <a:xfrm>
              <a:off x="4598707" y="5198212"/>
              <a:ext cx="229550" cy="200055"/>
              <a:chOff x="3921900" y="5301678"/>
              <a:chExt cx="229550" cy="200055"/>
            </a:xfrm>
          </p:grpSpPr>
          <p:sp>
            <p:nvSpPr>
              <p:cNvPr id="135" name="ZoneTexte 134"/>
              <p:cNvSpPr txBox="1"/>
              <p:nvPr/>
            </p:nvSpPr>
            <p:spPr>
              <a:xfrm>
                <a:off x="3921900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3</a:t>
                </a:r>
                <a:endParaRPr lang="en-US" sz="700" dirty="0"/>
              </a:p>
            </p:txBody>
          </p:sp>
          <p:cxnSp>
            <p:nvCxnSpPr>
              <p:cNvPr id="136" name="Connecteur droit 135"/>
              <p:cNvCxnSpPr/>
              <p:nvPr/>
            </p:nvCxnSpPr>
            <p:spPr>
              <a:xfrm>
                <a:off x="3946675" y="5330395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Groupe 136"/>
            <p:cNvGrpSpPr/>
            <p:nvPr/>
          </p:nvGrpSpPr>
          <p:grpSpPr>
            <a:xfrm>
              <a:off x="4951736" y="5198688"/>
              <a:ext cx="229550" cy="200055"/>
              <a:chOff x="3921900" y="5301678"/>
              <a:chExt cx="229550" cy="200055"/>
            </a:xfrm>
          </p:grpSpPr>
          <p:sp>
            <p:nvSpPr>
              <p:cNvPr id="138" name="ZoneTexte 137"/>
              <p:cNvSpPr txBox="1"/>
              <p:nvPr/>
            </p:nvSpPr>
            <p:spPr>
              <a:xfrm>
                <a:off x="3921900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4</a:t>
                </a:r>
                <a:endParaRPr lang="en-US" sz="700" dirty="0"/>
              </a:p>
            </p:txBody>
          </p:sp>
          <p:cxnSp>
            <p:nvCxnSpPr>
              <p:cNvPr id="139" name="Connecteur droit 138"/>
              <p:cNvCxnSpPr/>
              <p:nvPr/>
            </p:nvCxnSpPr>
            <p:spPr>
              <a:xfrm>
                <a:off x="3946675" y="5330395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e 139"/>
            <p:cNvGrpSpPr/>
            <p:nvPr/>
          </p:nvGrpSpPr>
          <p:grpSpPr>
            <a:xfrm>
              <a:off x="5324499" y="5198688"/>
              <a:ext cx="229550" cy="200055"/>
              <a:chOff x="3921900" y="5301678"/>
              <a:chExt cx="229550" cy="200055"/>
            </a:xfrm>
          </p:grpSpPr>
          <p:sp>
            <p:nvSpPr>
              <p:cNvPr id="141" name="ZoneTexte 140"/>
              <p:cNvSpPr txBox="1"/>
              <p:nvPr/>
            </p:nvSpPr>
            <p:spPr>
              <a:xfrm>
                <a:off x="3921900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5</a:t>
                </a:r>
                <a:endParaRPr lang="en-US" sz="700" dirty="0"/>
              </a:p>
            </p:txBody>
          </p:sp>
          <p:cxnSp>
            <p:nvCxnSpPr>
              <p:cNvPr id="142" name="Connecteur droit 141"/>
              <p:cNvCxnSpPr/>
              <p:nvPr/>
            </p:nvCxnSpPr>
            <p:spPr>
              <a:xfrm>
                <a:off x="3946675" y="5330395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Groupe 142"/>
            <p:cNvGrpSpPr/>
            <p:nvPr/>
          </p:nvGrpSpPr>
          <p:grpSpPr>
            <a:xfrm>
              <a:off x="5687395" y="5198688"/>
              <a:ext cx="229550" cy="200055"/>
              <a:chOff x="3921900" y="5301678"/>
              <a:chExt cx="229550" cy="200055"/>
            </a:xfrm>
          </p:grpSpPr>
          <p:sp>
            <p:nvSpPr>
              <p:cNvPr id="144" name="ZoneTexte 143"/>
              <p:cNvSpPr txBox="1"/>
              <p:nvPr/>
            </p:nvSpPr>
            <p:spPr>
              <a:xfrm>
                <a:off x="3921900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6</a:t>
                </a:r>
                <a:endParaRPr lang="en-US" sz="700" dirty="0"/>
              </a:p>
            </p:txBody>
          </p:sp>
          <p:cxnSp>
            <p:nvCxnSpPr>
              <p:cNvPr id="145" name="Connecteur droit 144"/>
              <p:cNvCxnSpPr/>
              <p:nvPr/>
            </p:nvCxnSpPr>
            <p:spPr>
              <a:xfrm>
                <a:off x="3946675" y="5330395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" name="ZoneTexte 145"/>
            <p:cNvSpPr txBox="1"/>
            <p:nvPr/>
          </p:nvSpPr>
          <p:spPr>
            <a:xfrm>
              <a:off x="531959" y="7883691"/>
              <a:ext cx="40748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Plants</a:t>
              </a:r>
              <a:endParaRPr lang="en-US" sz="700" dirty="0"/>
            </a:p>
          </p:txBody>
        </p:sp>
        <p:sp>
          <p:nvSpPr>
            <p:cNvPr id="147" name="ZoneTexte 146"/>
            <p:cNvSpPr txBox="1"/>
            <p:nvPr/>
          </p:nvSpPr>
          <p:spPr>
            <a:xfrm>
              <a:off x="1300951" y="7733754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(9)</a:t>
              </a:r>
              <a:endParaRPr lang="en-US" sz="700" dirty="0"/>
            </a:p>
          </p:txBody>
        </p:sp>
        <p:sp>
          <p:nvSpPr>
            <p:cNvPr id="148" name="ZoneTexte 147"/>
            <p:cNvSpPr txBox="1"/>
            <p:nvPr/>
          </p:nvSpPr>
          <p:spPr>
            <a:xfrm>
              <a:off x="1142567" y="773209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(9)</a:t>
              </a:r>
              <a:endParaRPr lang="en-US" sz="700" dirty="0"/>
            </a:p>
          </p:txBody>
        </p:sp>
        <p:sp>
          <p:nvSpPr>
            <p:cNvPr id="149" name="ZoneTexte 148"/>
            <p:cNvSpPr txBox="1"/>
            <p:nvPr/>
          </p:nvSpPr>
          <p:spPr>
            <a:xfrm>
              <a:off x="815618" y="773209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(7)</a:t>
              </a:r>
              <a:endParaRPr lang="en-US" sz="700" dirty="0"/>
            </a:p>
          </p:txBody>
        </p:sp>
        <p:sp>
          <p:nvSpPr>
            <p:cNvPr id="150" name="ZoneTexte 149"/>
            <p:cNvSpPr txBox="1"/>
            <p:nvPr/>
          </p:nvSpPr>
          <p:spPr>
            <a:xfrm>
              <a:off x="995282" y="773209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grpSp>
          <p:nvGrpSpPr>
            <p:cNvPr id="151" name="Groupe 150"/>
            <p:cNvGrpSpPr/>
            <p:nvPr/>
          </p:nvGrpSpPr>
          <p:grpSpPr>
            <a:xfrm>
              <a:off x="941029" y="7880959"/>
              <a:ext cx="229550" cy="200055"/>
              <a:chOff x="3930568" y="5301678"/>
              <a:chExt cx="229550" cy="200055"/>
            </a:xfrm>
          </p:grpSpPr>
          <p:sp>
            <p:nvSpPr>
              <p:cNvPr id="152" name="ZoneTexte 151"/>
              <p:cNvSpPr txBox="1"/>
              <p:nvPr/>
            </p:nvSpPr>
            <p:spPr>
              <a:xfrm>
                <a:off x="3930568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1</a:t>
                </a:r>
                <a:endParaRPr lang="en-US" sz="700" dirty="0"/>
              </a:p>
            </p:txBody>
          </p:sp>
          <p:cxnSp>
            <p:nvCxnSpPr>
              <p:cNvPr id="153" name="Connecteur droit 152"/>
              <p:cNvCxnSpPr/>
              <p:nvPr/>
            </p:nvCxnSpPr>
            <p:spPr>
              <a:xfrm>
                <a:off x="3968345" y="5330395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4" name="ZoneTexte 153"/>
            <p:cNvSpPr txBox="1"/>
            <p:nvPr/>
          </p:nvSpPr>
          <p:spPr>
            <a:xfrm>
              <a:off x="1454605" y="773446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(7)</a:t>
              </a:r>
              <a:endParaRPr lang="en-US" sz="700" dirty="0"/>
            </a:p>
          </p:txBody>
        </p:sp>
        <p:sp>
          <p:nvSpPr>
            <p:cNvPr id="155" name="ZoneTexte 154"/>
            <p:cNvSpPr txBox="1"/>
            <p:nvPr/>
          </p:nvSpPr>
          <p:spPr>
            <a:xfrm>
              <a:off x="1614267" y="7735567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156" name="ZoneTexte 155"/>
            <p:cNvSpPr txBox="1"/>
            <p:nvPr/>
          </p:nvSpPr>
          <p:spPr>
            <a:xfrm>
              <a:off x="1767921" y="7733384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157" name="ZoneTexte 156"/>
            <p:cNvSpPr txBox="1"/>
            <p:nvPr/>
          </p:nvSpPr>
          <p:spPr>
            <a:xfrm>
              <a:off x="1905472" y="7737750"/>
              <a:ext cx="32893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(11)</a:t>
              </a:r>
              <a:endParaRPr lang="en-US" sz="700" dirty="0"/>
            </a:p>
          </p:txBody>
        </p:sp>
        <p:sp>
          <p:nvSpPr>
            <p:cNvPr id="158" name="ZoneTexte 157"/>
            <p:cNvSpPr txBox="1"/>
            <p:nvPr/>
          </p:nvSpPr>
          <p:spPr>
            <a:xfrm>
              <a:off x="2084184" y="773885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(6)</a:t>
              </a:r>
              <a:endParaRPr lang="en-US" sz="700" dirty="0"/>
            </a:p>
          </p:txBody>
        </p:sp>
        <p:sp>
          <p:nvSpPr>
            <p:cNvPr id="159" name="ZoneTexte 158"/>
            <p:cNvSpPr txBox="1"/>
            <p:nvPr/>
          </p:nvSpPr>
          <p:spPr>
            <a:xfrm>
              <a:off x="2221963" y="7737400"/>
              <a:ext cx="32893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(11)</a:t>
              </a:r>
              <a:endParaRPr lang="en-US" sz="700" dirty="0"/>
            </a:p>
          </p:txBody>
        </p:sp>
        <p:sp>
          <p:nvSpPr>
            <p:cNvPr id="160" name="ZoneTexte 159"/>
            <p:cNvSpPr txBox="1"/>
            <p:nvPr/>
          </p:nvSpPr>
          <p:spPr>
            <a:xfrm>
              <a:off x="2378743" y="7734461"/>
              <a:ext cx="32893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(11)</a:t>
              </a:r>
              <a:endParaRPr lang="en-US" sz="700" dirty="0"/>
            </a:p>
          </p:txBody>
        </p:sp>
        <p:sp>
          <p:nvSpPr>
            <p:cNvPr id="161" name="ZoneTexte 160"/>
            <p:cNvSpPr txBox="1"/>
            <p:nvPr/>
          </p:nvSpPr>
          <p:spPr>
            <a:xfrm>
              <a:off x="2552150" y="773446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(7)</a:t>
              </a:r>
              <a:endParaRPr lang="en-US" sz="700" dirty="0"/>
            </a:p>
          </p:txBody>
        </p:sp>
        <p:sp>
          <p:nvSpPr>
            <p:cNvPr id="162" name="ZoneTexte 161"/>
            <p:cNvSpPr txBox="1"/>
            <p:nvPr/>
          </p:nvSpPr>
          <p:spPr>
            <a:xfrm>
              <a:off x="2714075" y="773209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(7)</a:t>
              </a:r>
              <a:endParaRPr lang="en-US" sz="700" dirty="0"/>
            </a:p>
          </p:txBody>
        </p:sp>
        <p:sp>
          <p:nvSpPr>
            <p:cNvPr id="163" name="ZoneTexte 162"/>
            <p:cNvSpPr txBox="1"/>
            <p:nvPr/>
          </p:nvSpPr>
          <p:spPr>
            <a:xfrm>
              <a:off x="2872825" y="773209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(7)</a:t>
              </a:r>
              <a:endParaRPr lang="en-US" sz="700" dirty="0"/>
            </a:p>
          </p:txBody>
        </p:sp>
        <p:grpSp>
          <p:nvGrpSpPr>
            <p:cNvPr id="164" name="Groupe 163"/>
            <p:cNvGrpSpPr/>
            <p:nvPr/>
          </p:nvGrpSpPr>
          <p:grpSpPr>
            <a:xfrm>
              <a:off x="1252179" y="7882456"/>
              <a:ext cx="229550" cy="200055"/>
              <a:chOff x="3930568" y="5301678"/>
              <a:chExt cx="229550" cy="200055"/>
            </a:xfrm>
          </p:grpSpPr>
          <p:sp>
            <p:nvSpPr>
              <p:cNvPr id="165" name="ZoneTexte 164"/>
              <p:cNvSpPr txBox="1"/>
              <p:nvPr/>
            </p:nvSpPr>
            <p:spPr>
              <a:xfrm>
                <a:off x="3930568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2</a:t>
                </a:r>
                <a:endParaRPr lang="en-US" sz="700" dirty="0"/>
              </a:p>
            </p:txBody>
          </p:sp>
          <p:cxnSp>
            <p:nvCxnSpPr>
              <p:cNvPr id="166" name="Connecteur droit 165"/>
              <p:cNvCxnSpPr/>
              <p:nvPr/>
            </p:nvCxnSpPr>
            <p:spPr>
              <a:xfrm>
                <a:off x="3968345" y="5330395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7" name="Groupe 166"/>
            <p:cNvGrpSpPr/>
            <p:nvPr/>
          </p:nvGrpSpPr>
          <p:grpSpPr>
            <a:xfrm>
              <a:off x="1569679" y="7882456"/>
              <a:ext cx="229550" cy="200055"/>
              <a:chOff x="3930568" y="5301678"/>
              <a:chExt cx="229550" cy="200055"/>
            </a:xfrm>
          </p:grpSpPr>
          <p:sp>
            <p:nvSpPr>
              <p:cNvPr id="168" name="ZoneTexte 167"/>
              <p:cNvSpPr txBox="1"/>
              <p:nvPr/>
            </p:nvSpPr>
            <p:spPr>
              <a:xfrm>
                <a:off x="3930568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3</a:t>
                </a:r>
                <a:endParaRPr lang="en-US" sz="700" dirty="0"/>
              </a:p>
            </p:txBody>
          </p:sp>
          <p:cxnSp>
            <p:nvCxnSpPr>
              <p:cNvPr id="169" name="Connecteur droit 168"/>
              <p:cNvCxnSpPr/>
              <p:nvPr/>
            </p:nvCxnSpPr>
            <p:spPr>
              <a:xfrm>
                <a:off x="3968345" y="5330395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Groupe 169"/>
            <p:cNvGrpSpPr/>
            <p:nvPr/>
          </p:nvGrpSpPr>
          <p:grpSpPr>
            <a:xfrm>
              <a:off x="1896704" y="7882456"/>
              <a:ext cx="229550" cy="200055"/>
              <a:chOff x="3930568" y="5301678"/>
              <a:chExt cx="229550" cy="200055"/>
            </a:xfrm>
          </p:grpSpPr>
          <p:sp>
            <p:nvSpPr>
              <p:cNvPr id="171" name="ZoneTexte 170"/>
              <p:cNvSpPr txBox="1"/>
              <p:nvPr/>
            </p:nvSpPr>
            <p:spPr>
              <a:xfrm>
                <a:off x="3930568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4</a:t>
                </a:r>
                <a:endParaRPr lang="en-US" sz="700" dirty="0"/>
              </a:p>
            </p:txBody>
          </p:sp>
          <p:cxnSp>
            <p:nvCxnSpPr>
              <p:cNvPr id="172" name="Connecteur droit 171"/>
              <p:cNvCxnSpPr/>
              <p:nvPr/>
            </p:nvCxnSpPr>
            <p:spPr>
              <a:xfrm>
                <a:off x="3968345" y="5330395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Groupe 172"/>
            <p:cNvGrpSpPr/>
            <p:nvPr/>
          </p:nvGrpSpPr>
          <p:grpSpPr>
            <a:xfrm>
              <a:off x="2220554" y="7882456"/>
              <a:ext cx="229550" cy="200055"/>
              <a:chOff x="3930568" y="5301678"/>
              <a:chExt cx="229550" cy="200055"/>
            </a:xfrm>
          </p:grpSpPr>
          <p:sp>
            <p:nvSpPr>
              <p:cNvPr id="174" name="ZoneTexte 173"/>
              <p:cNvSpPr txBox="1"/>
              <p:nvPr/>
            </p:nvSpPr>
            <p:spPr>
              <a:xfrm>
                <a:off x="3930568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5</a:t>
                </a:r>
                <a:endParaRPr lang="en-US" sz="700" dirty="0"/>
              </a:p>
            </p:txBody>
          </p:sp>
          <p:cxnSp>
            <p:nvCxnSpPr>
              <p:cNvPr id="175" name="Connecteur droit 174"/>
              <p:cNvCxnSpPr/>
              <p:nvPr/>
            </p:nvCxnSpPr>
            <p:spPr>
              <a:xfrm>
                <a:off x="3968345" y="5330395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6" name="Groupe 175"/>
            <p:cNvGrpSpPr/>
            <p:nvPr/>
          </p:nvGrpSpPr>
          <p:grpSpPr>
            <a:xfrm>
              <a:off x="2528529" y="7882456"/>
              <a:ext cx="229550" cy="200055"/>
              <a:chOff x="3930568" y="5301678"/>
              <a:chExt cx="229550" cy="200055"/>
            </a:xfrm>
          </p:grpSpPr>
          <p:sp>
            <p:nvSpPr>
              <p:cNvPr id="177" name="ZoneTexte 176"/>
              <p:cNvSpPr txBox="1"/>
              <p:nvPr/>
            </p:nvSpPr>
            <p:spPr>
              <a:xfrm>
                <a:off x="3930568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6</a:t>
                </a:r>
                <a:endParaRPr lang="en-US" sz="700" dirty="0"/>
              </a:p>
            </p:txBody>
          </p:sp>
          <p:cxnSp>
            <p:nvCxnSpPr>
              <p:cNvPr id="178" name="Connecteur droit 177"/>
              <p:cNvCxnSpPr/>
              <p:nvPr/>
            </p:nvCxnSpPr>
            <p:spPr>
              <a:xfrm>
                <a:off x="3968345" y="5330395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Groupe 178"/>
            <p:cNvGrpSpPr/>
            <p:nvPr/>
          </p:nvGrpSpPr>
          <p:grpSpPr>
            <a:xfrm>
              <a:off x="2823804" y="7882456"/>
              <a:ext cx="229550" cy="200055"/>
              <a:chOff x="3930568" y="5301678"/>
              <a:chExt cx="229550" cy="200055"/>
            </a:xfrm>
          </p:grpSpPr>
          <p:sp>
            <p:nvSpPr>
              <p:cNvPr id="180" name="ZoneTexte 179"/>
              <p:cNvSpPr txBox="1"/>
              <p:nvPr/>
            </p:nvSpPr>
            <p:spPr>
              <a:xfrm>
                <a:off x="3930568" y="5301678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7</a:t>
                </a:r>
                <a:endParaRPr lang="en-US" sz="700" dirty="0"/>
              </a:p>
            </p:txBody>
          </p:sp>
          <p:cxnSp>
            <p:nvCxnSpPr>
              <p:cNvPr id="181" name="Connecteur droit 180"/>
              <p:cNvCxnSpPr/>
              <p:nvPr/>
            </p:nvCxnSpPr>
            <p:spPr>
              <a:xfrm>
                <a:off x="3968345" y="5330395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2" name="ZoneTexte 181"/>
            <p:cNvSpPr txBox="1"/>
            <p:nvPr/>
          </p:nvSpPr>
          <p:spPr>
            <a:xfrm>
              <a:off x="3429000" y="7883691"/>
              <a:ext cx="40748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Plants</a:t>
              </a:r>
              <a:endParaRPr lang="en-US" sz="700" dirty="0"/>
            </a:p>
          </p:txBody>
        </p:sp>
        <p:sp>
          <p:nvSpPr>
            <p:cNvPr id="183" name="ZoneTexte 182"/>
            <p:cNvSpPr txBox="1"/>
            <p:nvPr/>
          </p:nvSpPr>
          <p:spPr>
            <a:xfrm>
              <a:off x="4052309" y="7733754"/>
              <a:ext cx="32893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(11)</a:t>
              </a:r>
              <a:endParaRPr lang="en-US" sz="700" dirty="0"/>
            </a:p>
          </p:txBody>
        </p:sp>
        <p:sp>
          <p:nvSpPr>
            <p:cNvPr id="184" name="ZoneTexte 183"/>
            <p:cNvSpPr txBox="1"/>
            <p:nvPr/>
          </p:nvSpPr>
          <p:spPr>
            <a:xfrm>
              <a:off x="3948675" y="773209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185" name="ZoneTexte 184"/>
            <p:cNvSpPr txBox="1"/>
            <p:nvPr/>
          </p:nvSpPr>
          <p:spPr>
            <a:xfrm>
              <a:off x="3688866" y="773209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186" name="ZoneTexte 185"/>
            <p:cNvSpPr txBox="1"/>
            <p:nvPr/>
          </p:nvSpPr>
          <p:spPr>
            <a:xfrm>
              <a:off x="3798801" y="7732090"/>
              <a:ext cx="32893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(10)</a:t>
              </a:r>
              <a:endParaRPr lang="en-US" sz="700" dirty="0"/>
            </a:p>
          </p:txBody>
        </p:sp>
        <p:grpSp>
          <p:nvGrpSpPr>
            <p:cNvPr id="187" name="Groupe 186"/>
            <p:cNvGrpSpPr/>
            <p:nvPr/>
          </p:nvGrpSpPr>
          <p:grpSpPr>
            <a:xfrm>
              <a:off x="3789274" y="7880959"/>
              <a:ext cx="229550" cy="200055"/>
              <a:chOff x="3881676" y="8105245"/>
              <a:chExt cx="229550" cy="200055"/>
            </a:xfrm>
          </p:grpSpPr>
          <p:sp>
            <p:nvSpPr>
              <p:cNvPr id="188" name="ZoneTexte 187"/>
              <p:cNvSpPr txBox="1"/>
              <p:nvPr/>
            </p:nvSpPr>
            <p:spPr>
              <a:xfrm>
                <a:off x="3881676" y="8105245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1</a:t>
                </a:r>
                <a:endParaRPr lang="en-US" sz="700" dirty="0"/>
              </a:p>
            </p:txBody>
          </p:sp>
          <p:cxnSp>
            <p:nvCxnSpPr>
              <p:cNvPr id="189" name="Connecteur droit 188"/>
              <p:cNvCxnSpPr/>
              <p:nvPr/>
            </p:nvCxnSpPr>
            <p:spPr>
              <a:xfrm>
                <a:off x="3924451" y="8133962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0" name="ZoneTexte 189"/>
            <p:cNvSpPr txBox="1"/>
            <p:nvPr/>
          </p:nvSpPr>
          <p:spPr>
            <a:xfrm>
              <a:off x="4191548" y="7735567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sp>
          <p:nvSpPr>
            <p:cNvPr id="191" name="ZoneTexte 190"/>
            <p:cNvSpPr txBox="1"/>
            <p:nvPr/>
          </p:nvSpPr>
          <p:spPr>
            <a:xfrm>
              <a:off x="4306889" y="7733384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(6)</a:t>
              </a:r>
              <a:endParaRPr lang="en-US" sz="700" dirty="0"/>
            </a:p>
          </p:txBody>
        </p:sp>
        <p:sp>
          <p:nvSpPr>
            <p:cNvPr id="192" name="ZoneTexte 191"/>
            <p:cNvSpPr txBox="1"/>
            <p:nvPr/>
          </p:nvSpPr>
          <p:spPr>
            <a:xfrm>
              <a:off x="4432757" y="773775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(9)</a:t>
              </a:r>
              <a:endParaRPr lang="en-US" sz="700" dirty="0"/>
            </a:p>
          </p:txBody>
        </p:sp>
        <p:sp>
          <p:nvSpPr>
            <p:cNvPr id="193" name="ZoneTexte 192"/>
            <p:cNvSpPr txBox="1"/>
            <p:nvPr/>
          </p:nvSpPr>
          <p:spPr>
            <a:xfrm>
              <a:off x="4551607" y="773885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194" name="ZoneTexte 193"/>
            <p:cNvSpPr txBox="1"/>
            <p:nvPr/>
          </p:nvSpPr>
          <p:spPr>
            <a:xfrm>
              <a:off x="4677365" y="773740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(9)</a:t>
              </a:r>
              <a:endParaRPr lang="en-US" sz="700" dirty="0"/>
            </a:p>
          </p:txBody>
        </p:sp>
        <p:sp>
          <p:nvSpPr>
            <p:cNvPr id="195" name="ZoneTexte 194"/>
            <p:cNvSpPr txBox="1"/>
            <p:nvPr/>
          </p:nvSpPr>
          <p:spPr>
            <a:xfrm>
              <a:off x="4804438" y="773446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196" name="ZoneTexte 195"/>
            <p:cNvSpPr txBox="1"/>
            <p:nvPr/>
          </p:nvSpPr>
          <p:spPr>
            <a:xfrm>
              <a:off x="4899385" y="7734461"/>
              <a:ext cx="32893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(10)</a:t>
              </a:r>
              <a:endParaRPr lang="en-US" sz="700" dirty="0"/>
            </a:p>
          </p:txBody>
        </p:sp>
        <p:sp>
          <p:nvSpPr>
            <p:cNvPr id="197" name="ZoneTexte 196"/>
            <p:cNvSpPr txBox="1"/>
            <p:nvPr/>
          </p:nvSpPr>
          <p:spPr>
            <a:xfrm>
              <a:off x="5048808" y="773775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(7)</a:t>
              </a:r>
              <a:endParaRPr lang="en-US" sz="700" dirty="0"/>
            </a:p>
          </p:txBody>
        </p:sp>
        <p:sp>
          <p:nvSpPr>
            <p:cNvPr id="198" name="ZoneTexte 197"/>
            <p:cNvSpPr txBox="1"/>
            <p:nvPr/>
          </p:nvSpPr>
          <p:spPr>
            <a:xfrm>
              <a:off x="5171057" y="773740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199" name="ZoneTexte 198"/>
            <p:cNvSpPr txBox="1"/>
            <p:nvPr/>
          </p:nvSpPr>
          <p:spPr>
            <a:xfrm>
              <a:off x="5296815" y="773446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(4)</a:t>
              </a:r>
              <a:endParaRPr lang="en-US" sz="700" dirty="0"/>
            </a:p>
          </p:txBody>
        </p:sp>
        <p:sp>
          <p:nvSpPr>
            <p:cNvPr id="200" name="ZoneTexte 199"/>
            <p:cNvSpPr txBox="1"/>
            <p:nvPr/>
          </p:nvSpPr>
          <p:spPr>
            <a:xfrm>
              <a:off x="5412376" y="773411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(6)</a:t>
              </a:r>
              <a:endParaRPr lang="en-US" sz="700" dirty="0"/>
            </a:p>
          </p:txBody>
        </p:sp>
        <p:sp>
          <p:nvSpPr>
            <p:cNvPr id="201" name="ZoneTexte 200"/>
            <p:cNvSpPr txBox="1"/>
            <p:nvPr/>
          </p:nvSpPr>
          <p:spPr>
            <a:xfrm>
              <a:off x="5537584" y="773355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(5)</a:t>
              </a:r>
              <a:endParaRPr lang="en-US" sz="700" dirty="0"/>
            </a:p>
          </p:txBody>
        </p:sp>
        <p:sp>
          <p:nvSpPr>
            <p:cNvPr id="202" name="ZoneTexte 201"/>
            <p:cNvSpPr txBox="1"/>
            <p:nvPr/>
          </p:nvSpPr>
          <p:spPr>
            <a:xfrm>
              <a:off x="5655994" y="773209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(7)</a:t>
              </a:r>
              <a:endParaRPr lang="en-US" sz="700" dirty="0"/>
            </a:p>
          </p:txBody>
        </p:sp>
        <p:sp>
          <p:nvSpPr>
            <p:cNvPr id="203" name="ZoneTexte 202"/>
            <p:cNvSpPr txBox="1"/>
            <p:nvPr/>
          </p:nvSpPr>
          <p:spPr>
            <a:xfrm>
              <a:off x="5771005" y="773209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dirty="0" smtClean="0"/>
                <a:t>(3)</a:t>
              </a:r>
              <a:endParaRPr lang="en-US" sz="700" dirty="0"/>
            </a:p>
          </p:txBody>
        </p:sp>
        <p:grpSp>
          <p:nvGrpSpPr>
            <p:cNvPr id="204" name="Groupe 203"/>
            <p:cNvGrpSpPr/>
            <p:nvPr/>
          </p:nvGrpSpPr>
          <p:grpSpPr>
            <a:xfrm>
              <a:off x="4033447" y="7882904"/>
              <a:ext cx="229550" cy="200055"/>
              <a:chOff x="3881676" y="8105245"/>
              <a:chExt cx="229550" cy="200055"/>
            </a:xfrm>
          </p:grpSpPr>
          <p:sp>
            <p:nvSpPr>
              <p:cNvPr id="205" name="ZoneTexte 204"/>
              <p:cNvSpPr txBox="1"/>
              <p:nvPr/>
            </p:nvSpPr>
            <p:spPr>
              <a:xfrm>
                <a:off x="3881676" y="8105245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2</a:t>
                </a:r>
                <a:endParaRPr lang="en-US" sz="700" dirty="0"/>
              </a:p>
            </p:txBody>
          </p:sp>
          <p:cxnSp>
            <p:nvCxnSpPr>
              <p:cNvPr id="206" name="Connecteur droit 205"/>
              <p:cNvCxnSpPr/>
              <p:nvPr/>
            </p:nvCxnSpPr>
            <p:spPr>
              <a:xfrm>
                <a:off x="3924451" y="8133962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7" name="Groupe 206"/>
            <p:cNvGrpSpPr/>
            <p:nvPr/>
          </p:nvGrpSpPr>
          <p:grpSpPr>
            <a:xfrm>
              <a:off x="4281019" y="7882904"/>
              <a:ext cx="229550" cy="200055"/>
              <a:chOff x="3881676" y="8105245"/>
              <a:chExt cx="229550" cy="200055"/>
            </a:xfrm>
          </p:grpSpPr>
          <p:sp>
            <p:nvSpPr>
              <p:cNvPr id="208" name="ZoneTexte 207"/>
              <p:cNvSpPr txBox="1"/>
              <p:nvPr/>
            </p:nvSpPr>
            <p:spPr>
              <a:xfrm>
                <a:off x="3881676" y="8105245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3</a:t>
                </a:r>
                <a:endParaRPr lang="en-US" sz="700" dirty="0"/>
              </a:p>
            </p:txBody>
          </p:sp>
          <p:cxnSp>
            <p:nvCxnSpPr>
              <p:cNvPr id="209" name="Connecteur droit 208"/>
              <p:cNvCxnSpPr/>
              <p:nvPr/>
            </p:nvCxnSpPr>
            <p:spPr>
              <a:xfrm>
                <a:off x="3924451" y="8133962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" name="Groupe 209"/>
            <p:cNvGrpSpPr/>
            <p:nvPr/>
          </p:nvGrpSpPr>
          <p:grpSpPr>
            <a:xfrm>
              <a:off x="4528591" y="7882904"/>
              <a:ext cx="229550" cy="200055"/>
              <a:chOff x="3881676" y="8105245"/>
              <a:chExt cx="229550" cy="200055"/>
            </a:xfrm>
          </p:grpSpPr>
          <p:sp>
            <p:nvSpPr>
              <p:cNvPr id="211" name="ZoneTexte 210"/>
              <p:cNvSpPr txBox="1"/>
              <p:nvPr/>
            </p:nvSpPr>
            <p:spPr>
              <a:xfrm>
                <a:off x="3881676" y="8105245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4</a:t>
                </a:r>
                <a:endParaRPr lang="en-US" sz="700" dirty="0"/>
              </a:p>
            </p:txBody>
          </p:sp>
          <p:cxnSp>
            <p:nvCxnSpPr>
              <p:cNvPr id="212" name="Connecteur droit 211"/>
              <p:cNvCxnSpPr/>
              <p:nvPr/>
            </p:nvCxnSpPr>
            <p:spPr>
              <a:xfrm>
                <a:off x="3924451" y="8133962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3" name="Groupe 212"/>
            <p:cNvGrpSpPr/>
            <p:nvPr/>
          </p:nvGrpSpPr>
          <p:grpSpPr>
            <a:xfrm>
              <a:off x="4765966" y="7882904"/>
              <a:ext cx="229550" cy="200055"/>
              <a:chOff x="3881676" y="8105245"/>
              <a:chExt cx="229550" cy="200055"/>
            </a:xfrm>
          </p:grpSpPr>
          <p:sp>
            <p:nvSpPr>
              <p:cNvPr id="214" name="ZoneTexte 213"/>
              <p:cNvSpPr txBox="1"/>
              <p:nvPr/>
            </p:nvSpPr>
            <p:spPr>
              <a:xfrm>
                <a:off x="3881676" y="8105245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5</a:t>
                </a:r>
                <a:endParaRPr lang="en-US" sz="700" dirty="0"/>
              </a:p>
            </p:txBody>
          </p:sp>
          <p:cxnSp>
            <p:nvCxnSpPr>
              <p:cNvPr id="215" name="Connecteur droit 214"/>
              <p:cNvCxnSpPr/>
              <p:nvPr/>
            </p:nvCxnSpPr>
            <p:spPr>
              <a:xfrm>
                <a:off x="3924451" y="8133962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6" name="Groupe 215"/>
            <p:cNvGrpSpPr/>
            <p:nvPr/>
          </p:nvGrpSpPr>
          <p:grpSpPr>
            <a:xfrm>
              <a:off x="5010139" y="7882904"/>
              <a:ext cx="229550" cy="200055"/>
              <a:chOff x="3881676" y="8105245"/>
              <a:chExt cx="229550" cy="200055"/>
            </a:xfrm>
          </p:grpSpPr>
          <p:sp>
            <p:nvSpPr>
              <p:cNvPr id="217" name="ZoneTexte 216"/>
              <p:cNvSpPr txBox="1"/>
              <p:nvPr/>
            </p:nvSpPr>
            <p:spPr>
              <a:xfrm>
                <a:off x="3881676" y="8105245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6</a:t>
                </a:r>
                <a:endParaRPr lang="en-US" sz="700" dirty="0"/>
              </a:p>
            </p:txBody>
          </p:sp>
          <p:cxnSp>
            <p:nvCxnSpPr>
              <p:cNvPr id="218" name="Connecteur droit 217"/>
              <p:cNvCxnSpPr/>
              <p:nvPr/>
            </p:nvCxnSpPr>
            <p:spPr>
              <a:xfrm>
                <a:off x="3924451" y="8133962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9" name="Groupe 218"/>
            <p:cNvGrpSpPr/>
            <p:nvPr/>
          </p:nvGrpSpPr>
          <p:grpSpPr>
            <a:xfrm>
              <a:off x="5264509" y="7882904"/>
              <a:ext cx="229550" cy="200055"/>
              <a:chOff x="3881676" y="8105245"/>
              <a:chExt cx="229550" cy="200055"/>
            </a:xfrm>
          </p:grpSpPr>
          <p:sp>
            <p:nvSpPr>
              <p:cNvPr id="220" name="ZoneTexte 219"/>
              <p:cNvSpPr txBox="1"/>
              <p:nvPr/>
            </p:nvSpPr>
            <p:spPr>
              <a:xfrm>
                <a:off x="3881676" y="8105245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7</a:t>
                </a:r>
                <a:endParaRPr lang="en-US" sz="700" dirty="0"/>
              </a:p>
            </p:txBody>
          </p:sp>
          <p:cxnSp>
            <p:nvCxnSpPr>
              <p:cNvPr id="221" name="Connecteur droit 220"/>
              <p:cNvCxnSpPr/>
              <p:nvPr/>
            </p:nvCxnSpPr>
            <p:spPr>
              <a:xfrm>
                <a:off x="3924451" y="8133962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2" name="Groupe 221"/>
            <p:cNvGrpSpPr/>
            <p:nvPr/>
          </p:nvGrpSpPr>
          <p:grpSpPr>
            <a:xfrm>
              <a:off x="5508682" y="7880134"/>
              <a:ext cx="229550" cy="200055"/>
              <a:chOff x="3881676" y="8105245"/>
              <a:chExt cx="229550" cy="200055"/>
            </a:xfrm>
          </p:grpSpPr>
          <p:sp>
            <p:nvSpPr>
              <p:cNvPr id="223" name="ZoneTexte 222"/>
              <p:cNvSpPr txBox="1"/>
              <p:nvPr/>
            </p:nvSpPr>
            <p:spPr>
              <a:xfrm>
                <a:off x="3881676" y="8105245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8</a:t>
                </a:r>
                <a:endParaRPr lang="en-US" sz="700" dirty="0"/>
              </a:p>
            </p:txBody>
          </p:sp>
          <p:cxnSp>
            <p:nvCxnSpPr>
              <p:cNvPr id="224" name="Connecteur droit 223"/>
              <p:cNvCxnSpPr/>
              <p:nvPr/>
            </p:nvCxnSpPr>
            <p:spPr>
              <a:xfrm>
                <a:off x="3924451" y="8133962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5" name="Groupe 224"/>
            <p:cNvGrpSpPr/>
            <p:nvPr/>
          </p:nvGrpSpPr>
          <p:grpSpPr>
            <a:xfrm>
              <a:off x="5749456" y="7880763"/>
              <a:ext cx="229550" cy="200055"/>
              <a:chOff x="3881676" y="8105245"/>
              <a:chExt cx="229550" cy="200055"/>
            </a:xfrm>
          </p:grpSpPr>
          <p:sp>
            <p:nvSpPr>
              <p:cNvPr id="226" name="ZoneTexte 225"/>
              <p:cNvSpPr txBox="1"/>
              <p:nvPr/>
            </p:nvSpPr>
            <p:spPr>
              <a:xfrm>
                <a:off x="3881676" y="8105245"/>
                <a:ext cx="22955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700" dirty="0" smtClean="0"/>
                  <a:t>9</a:t>
                </a:r>
                <a:endParaRPr lang="en-US" sz="700" dirty="0"/>
              </a:p>
            </p:txBody>
          </p:sp>
          <p:cxnSp>
            <p:nvCxnSpPr>
              <p:cNvPr id="227" name="Connecteur droit 226"/>
              <p:cNvCxnSpPr/>
              <p:nvPr/>
            </p:nvCxnSpPr>
            <p:spPr>
              <a:xfrm>
                <a:off x="3924451" y="8133962"/>
                <a:ext cx="144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ZoneTexte 1"/>
          <p:cNvSpPr txBox="1"/>
          <p:nvPr/>
        </p:nvSpPr>
        <p:spPr>
          <a:xfrm>
            <a:off x="1973961" y="8654747"/>
            <a:ext cx="308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Figure 1 – Figure </a:t>
            </a:r>
            <a:r>
              <a:rPr lang="fr-FR" dirty="0" err="1" smtClean="0"/>
              <a:t>supplement</a:t>
            </a:r>
            <a:r>
              <a:rPr lang="fr-FR" dirty="0" smtClean="0"/>
              <a:t> 1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348</Words>
  <Application>Microsoft Office PowerPoint</Application>
  <PresentationFormat>Affichage à l'écran (4:3)</PresentationFormat>
  <Paragraphs>151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Thème Office</vt:lpstr>
      <vt:lpstr>Présentation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capela</dc:creator>
  <cp:lastModifiedBy>cmasson</cp:lastModifiedBy>
  <cp:revision>19</cp:revision>
  <dcterms:created xsi:type="dcterms:W3CDTF">2016-06-23T13:19:12Z</dcterms:created>
  <dcterms:modified xsi:type="dcterms:W3CDTF">2017-08-04T07:49:19Z</dcterms:modified>
</cp:coreProperties>
</file>