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06" autoAdjust="0"/>
    <p:restoredTop sz="99918" autoAdjust="0"/>
  </p:normalViewPr>
  <p:slideViewPr>
    <p:cSldViewPr snapToGrid="0">
      <p:cViewPr>
        <p:scale>
          <a:sx n="100" d="100"/>
          <a:sy n="100" d="100"/>
        </p:scale>
        <p:origin x="-78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12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2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8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62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50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1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5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5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50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233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1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949" y="2442860"/>
            <a:ext cx="2779187" cy="17164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732" y="687049"/>
            <a:ext cx="1873093" cy="13733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8079" y="1098562"/>
            <a:ext cx="199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Bak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6653" y="3384942"/>
            <a:ext cx="1598410" cy="10742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8079" y="3703536"/>
            <a:ext cx="199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Bcl-2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6860" y="2231793"/>
            <a:ext cx="1609405" cy="10951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690" y="2520547"/>
            <a:ext cx="199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Bax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3949" y="4414175"/>
            <a:ext cx="2425929" cy="9765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17483" y="5021415"/>
            <a:ext cx="199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6654" y="4647882"/>
            <a:ext cx="1598410" cy="10573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0381" y="5088189"/>
            <a:ext cx="1997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LC3 I/II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45255" y="623169"/>
            <a:ext cx="3016577" cy="1530050"/>
          </a:xfrm>
          <a:prstGeom prst="rect">
            <a:avLst/>
          </a:prstGeom>
        </p:spPr>
      </p:pic>
      <p:sp>
        <p:nvSpPr>
          <p:cNvPr id="14" name="Line 23"/>
          <p:cNvSpPr>
            <a:spLocks noChangeShapeType="1"/>
          </p:cNvSpPr>
          <p:nvPr/>
        </p:nvSpPr>
        <p:spPr bwMode="auto">
          <a:xfrm flipV="1">
            <a:off x="2138992" y="477954"/>
            <a:ext cx="657606" cy="3763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Line 24"/>
          <p:cNvSpPr>
            <a:spLocks noChangeShapeType="1"/>
          </p:cNvSpPr>
          <p:nvPr/>
        </p:nvSpPr>
        <p:spPr bwMode="auto">
          <a:xfrm>
            <a:off x="2879991" y="483666"/>
            <a:ext cx="655079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279711" y="264427"/>
            <a:ext cx="27892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WT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3041885" y="262393"/>
            <a:ext cx="3895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DKO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299329" y="376118"/>
            <a:ext cx="561979" cy="3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Starve </a:t>
            </a:r>
          </a:p>
          <a:p>
            <a:pPr marL="0" marR="0" lvl="0" indent="0" algn="l" defTabSz="914400" rtl="0" eaLnBrk="0" fontAlgn="base" latinLnBrk="0" hangingPunct="0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(days):        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194019" y="489379"/>
            <a:ext cx="139140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0 1  2  4  0 1  2 4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135320" y="1509066"/>
            <a:ext cx="1470945" cy="18852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3636846" y="704823"/>
            <a:ext cx="127829" cy="13535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641544" y="702115"/>
            <a:ext cx="127829" cy="13535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144519" y="2641795"/>
            <a:ext cx="1289782" cy="15958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252280" y="3953591"/>
            <a:ext cx="1289782" cy="15958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225901" y="5128650"/>
            <a:ext cx="1380364" cy="23139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51126" y="1222901"/>
            <a:ext cx="173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LAMP1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906649" y="4246131"/>
            <a:ext cx="132527" cy="1356282"/>
            <a:chOff x="6871669" y="4994364"/>
            <a:chExt cx="132527" cy="1356282"/>
          </a:xfrm>
        </p:grpSpPr>
        <p:cxnSp>
          <p:nvCxnSpPr>
            <p:cNvPr id="28" name="Straight Connector 27"/>
            <p:cNvCxnSpPr/>
            <p:nvPr/>
          </p:nvCxnSpPr>
          <p:spPr>
            <a:xfrm flipH="1">
              <a:off x="6871669" y="4997072"/>
              <a:ext cx="127829" cy="13535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876367" y="4994364"/>
              <a:ext cx="127829" cy="13535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5904338" y="5093994"/>
            <a:ext cx="1933512" cy="20382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904338" y="3185743"/>
            <a:ext cx="2449608" cy="68529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833994" y="815160"/>
            <a:ext cx="2255884" cy="40503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29"/>
          <p:cNvSpPr txBox="1">
            <a:spLocks noChangeArrowheads="1"/>
          </p:cNvSpPr>
          <p:nvPr/>
        </p:nvSpPr>
        <p:spPr bwMode="auto">
          <a:xfrm>
            <a:off x="4820594" y="970257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75kDa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29"/>
          <p:cNvSpPr txBox="1">
            <a:spLocks noChangeArrowheads="1"/>
          </p:cNvSpPr>
          <p:nvPr/>
        </p:nvSpPr>
        <p:spPr bwMode="auto">
          <a:xfrm>
            <a:off x="4942650" y="3720208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2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5kDa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29"/>
          <p:cNvSpPr txBox="1">
            <a:spLocks noChangeArrowheads="1"/>
          </p:cNvSpPr>
          <p:nvPr/>
        </p:nvSpPr>
        <p:spPr bwMode="auto">
          <a:xfrm>
            <a:off x="4943903" y="3278950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37kDa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29"/>
          <p:cNvSpPr txBox="1">
            <a:spLocks noChangeArrowheads="1"/>
          </p:cNvSpPr>
          <p:nvPr/>
        </p:nvSpPr>
        <p:spPr bwMode="auto">
          <a:xfrm>
            <a:off x="1299329" y="2561434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20kDa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29"/>
          <p:cNvSpPr txBox="1">
            <a:spLocks noChangeArrowheads="1"/>
          </p:cNvSpPr>
          <p:nvPr/>
        </p:nvSpPr>
        <p:spPr bwMode="auto">
          <a:xfrm>
            <a:off x="1376674" y="3946535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20kDa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29"/>
          <p:cNvSpPr txBox="1">
            <a:spLocks noChangeArrowheads="1"/>
          </p:cNvSpPr>
          <p:nvPr/>
        </p:nvSpPr>
        <p:spPr bwMode="auto">
          <a:xfrm>
            <a:off x="1247551" y="1399113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25kDa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29"/>
          <p:cNvSpPr txBox="1">
            <a:spLocks noChangeArrowheads="1"/>
          </p:cNvSpPr>
          <p:nvPr/>
        </p:nvSpPr>
        <p:spPr bwMode="auto">
          <a:xfrm>
            <a:off x="4963400" y="4786217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50kDa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29"/>
          <p:cNvSpPr txBox="1">
            <a:spLocks noChangeArrowheads="1"/>
          </p:cNvSpPr>
          <p:nvPr/>
        </p:nvSpPr>
        <p:spPr bwMode="auto">
          <a:xfrm>
            <a:off x="1396640" y="4939966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20kDa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58426" y="2796039"/>
            <a:ext cx="173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Cathepsin 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55282" y="6082632"/>
            <a:ext cx="6558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Figure 1-source data 1. Raw western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gel images </a:t>
            </a:r>
            <a:r>
              <a:rPr lang="en-US" dirty="0">
                <a:latin typeface="Arial" pitchFamily="34" charset="0"/>
                <a:cs typeface="Arial" pitchFamily="34" charset="0"/>
              </a:rPr>
              <a:t>for Figure 1C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83730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44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template</vt:lpstr>
      <vt:lpstr>PowerPoint Presentation</vt:lpstr>
    </vt:vector>
  </TitlesOfParts>
  <Company>CCHMC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CCHMC</dc:creator>
  <cp:lastModifiedBy>CCHMC</cp:lastModifiedBy>
  <cp:revision>1</cp:revision>
  <dcterms:created xsi:type="dcterms:W3CDTF">2017-11-06T17:26:16Z</dcterms:created>
  <dcterms:modified xsi:type="dcterms:W3CDTF">2017-11-06T17:26:57Z</dcterms:modified>
</cp:coreProperties>
</file>