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5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66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3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8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45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2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6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6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2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52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0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23" y="359663"/>
            <a:ext cx="7540753" cy="613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82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1</cp:revision>
  <dcterms:created xsi:type="dcterms:W3CDTF">2018-01-30T23:58:39Z</dcterms:created>
  <dcterms:modified xsi:type="dcterms:W3CDTF">2018-01-30T23:59:11Z</dcterms:modified>
</cp:coreProperties>
</file>