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52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766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73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2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18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545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22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563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64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328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52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908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11" y="673607"/>
            <a:ext cx="7199377" cy="551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082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test</dc:creator>
  <cp:lastModifiedBy>test</cp:lastModifiedBy>
  <cp:revision>2</cp:revision>
  <dcterms:created xsi:type="dcterms:W3CDTF">2018-01-30T23:58:39Z</dcterms:created>
  <dcterms:modified xsi:type="dcterms:W3CDTF">2018-01-30T23:59:33Z</dcterms:modified>
</cp:coreProperties>
</file>