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352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766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73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2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185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545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22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563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064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328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52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FD2F2-D983-4E97-8E67-93221E25FBB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C31D6-0C3A-4B95-9CAB-F0D8AF69A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908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979" y="633983"/>
            <a:ext cx="6416041" cy="5590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082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test</dc:creator>
  <cp:lastModifiedBy>test</cp:lastModifiedBy>
  <cp:revision>3</cp:revision>
  <dcterms:created xsi:type="dcterms:W3CDTF">2018-01-30T23:58:39Z</dcterms:created>
  <dcterms:modified xsi:type="dcterms:W3CDTF">2018-01-30T23:59:51Z</dcterms:modified>
</cp:coreProperties>
</file>