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8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01" d="100"/>
          <a:sy n="101" d="100"/>
        </p:scale>
        <p:origin x="-2024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8F4D2F-77B8-A145-99F5-A6DBE5393EAF}" type="datetimeFigureOut">
              <a:rPr lang="en-US" smtClean="0"/>
              <a:t>21/06/18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27AB99-A4E7-D84B-90F7-6722DEFC9E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96423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8F4D2F-77B8-A145-99F5-A6DBE5393EAF}" type="datetimeFigureOut">
              <a:rPr lang="en-US" smtClean="0"/>
              <a:t>21/06/18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27AB99-A4E7-D84B-90F7-6722DEFC9E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59008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8F4D2F-77B8-A145-99F5-A6DBE5393EAF}" type="datetimeFigureOut">
              <a:rPr lang="en-US" smtClean="0"/>
              <a:t>21/06/18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27AB99-A4E7-D84B-90F7-6722DEFC9E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82879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8F4D2F-77B8-A145-99F5-A6DBE5393EAF}" type="datetimeFigureOut">
              <a:rPr lang="en-US" smtClean="0"/>
              <a:t>21/06/18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27AB99-A4E7-D84B-90F7-6722DEFC9E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02677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8F4D2F-77B8-A145-99F5-A6DBE5393EAF}" type="datetimeFigureOut">
              <a:rPr lang="en-US" smtClean="0"/>
              <a:t>21/06/18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27AB99-A4E7-D84B-90F7-6722DEFC9E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6056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8F4D2F-77B8-A145-99F5-A6DBE5393EAF}" type="datetimeFigureOut">
              <a:rPr lang="en-US" smtClean="0"/>
              <a:t>21/06/18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27AB99-A4E7-D84B-90F7-6722DEFC9E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72163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8F4D2F-77B8-A145-99F5-A6DBE5393EAF}" type="datetimeFigureOut">
              <a:rPr lang="en-US" smtClean="0"/>
              <a:t>21/06/18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27AB99-A4E7-D84B-90F7-6722DEFC9E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72474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8F4D2F-77B8-A145-99F5-A6DBE5393EAF}" type="datetimeFigureOut">
              <a:rPr lang="en-US" smtClean="0"/>
              <a:t>21/06/18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27AB99-A4E7-D84B-90F7-6722DEFC9E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93451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8F4D2F-77B8-A145-99F5-A6DBE5393EAF}" type="datetimeFigureOut">
              <a:rPr lang="en-US" smtClean="0"/>
              <a:t>21/06/18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27AB99-A4E7-D84B-90F7-6722DEFC9E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18804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8F4D2F-77B8-A145-99F5-A6DBE5393EAF}" type="datetimeFigureOut">
              <a:rPr lang="en-US" smtClean="0"/>
              <a:t>21/06/18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27AB99-A4E7-D84B-90F7-6722DEFC9E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09219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8F4D2F-77B8-A145-99F5-A6DBE5393EAF}" type="datetimeFigureOut">
              <a:rPr lang="en-US" smtClean="0"/>
              <a:t>21/06/18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27AB99-A4E7-D84B-90F7-6722DEFC9E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17353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8F4D2F-77B8-A145-99F5-A6DBE5393EAF}" type="datetimeFigureOut">
              <a:rPr lang="en-US" smtClean="0"/>
              <a:t>21/06/18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27AB99-A4E7-D84B-90F7-6722DEFC9E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11781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4" Type="http://schemas.openxmlformats.org/officeDocument/2006/relationships/image" Target="../media/image3.tiff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Chd1 mutants (alpha1 interaction)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356" y="2494738"/>
            <a:ext cx="2383552" cy="282565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52323" y="2494739"/>
            <a:ext cx="2689396" cy="224116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7345" y="2402251"/>
            <a:ext cx="2650151" cy="3533534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74077" y="2402252"/>
            <a:ext cx="307727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 smtClean="0"/>
              <a:t>0   4  8  16 32  0  4   8  16 32  0  4  8  16 32  0   4  8  16 32</a:t>
            </a:r>
            <a:endParaRPr lang="en-GB" sz="1000" dirty="0"/>
          </a:p>
        </p:txBody>
      </p:sp>
      <p:sp>
        <p:nvSpPr>
          <p:cNvPr id="9" name="TextBox 8"/>
          <p:cNvSpPr txBox="1"/>
          <p:nvPr/>
        </p:nvSpPr>
        <p:spPr>
          <a:xfrm>
            <a:off x="3572608" y="2371628"/>
            <a:ext cx="307727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 smtClean="0"/>
              <a:t>0   4  8  16 32  0  4   8  16 32  0  4  8  16 32  0   4  8  16 32</a:t>
            </a:r>
            <a:endParaRPr lang="en-GB" sz="1000" dirty="0"/>
          </a:p>
        </p:txBody>
      </p:sp>
      <p:sp>
        <p:nvSpPr>
          <p:cNvPr id="10" name="TextBox 9"/>
          <p:cNvSpPr txBox="1"/>
          <p:nvPr/>
        </p:nvSpPr>
        <p:spPr>
          <a:xfrm>
            <a:off x="6587072" y="2402584"/>
            <a:ext cx="299312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 smtClean="0"/>
              <a:t>0  4  8  16 32  0  4   8 16 32  0  4  8  16 32  0  4  8  16 32</a:t>
            </a:r>
            <a:endParaRPr lang="en-GB" sz="1000" dirty="0"/>
          </a:p>
        </p:txBody>
      </p:sp>
      <p:sp>
        <p:nvSpPr>
          <p:cNvPr id="11" name="TextBox 10"/>
          <p:cNvSpPr txBox="1"/>
          <p:nvPr/>
        </p:nvSpPr>
        <p:spPr>
          <a:xfrm>
            <a:off x="762000" y="1986830"/>
            <a:ext cx="65915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Chd1</a:t>
            </a:r>
          </a:p>
          <a:p>
            <a:r>
              <a:rPr lang="en-GB" sz="1200" dirty="0" smtClean="0"/>
              <a:t>1305wt</a:t>
            </a:r>
            <a:endParaRPr lang="en-GB" sz="1200" dirty="0"/>
          </a:p>
        </p:txBody>
      </p:sp>
      <p:sp>
        <p:nvSpPr>
          <p:cNvPr id="12" name="TextBox 11"/>
          <p:cNvSpPr txBox="1"/>
          <p:nvPr/>
        </p:nvSpPr>
        <p:spPr>
          <a:xfrm>
            <a:off x="3655052" y="1940587"/>
            <a:ext cx="65915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Chd1</a:t>
            </a:r>
          </a:p>
          <a:p>
            <a:r>
              <a:rPr lang="en-GB" sz="1200" dirty="0" smtClean="0"/>
              <a:t>1305wt</a:t>
            </a:r>
            <a:endParaRPr lang="en-GB" sz="1200" dirty="0"/>
          </a:p>
        </p:txBody>
      </p:sp>
      <p:sp>
        <p:nvSpPr>
          <p:cNvPr id="13" name="TextBox 12"/>
          <p:cNvSpPr txBox="1"/>
          <p:nvPr/>
        </p:nvSpPr>
        <p:spPr>
          <a:xfrm>
            <a:off x="6661638" y="1909963"/>
            <a:ext cx="65915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Chd1</a:t>
            </a:r>
          </a:p>
          <a:p>
            <a:r>
              <a:rPr lang="en-GB" sz="1200" dirty="0" smtClean="0"/>
              <a:t>1305wt</a:t>
            </a:r>
            <a:endParaRPr lang="en-GB" sz="1200" dirty="0"/>
          </a:p>
        </p:txBody>
      </p:sp>
      <p:sp>
        <p:nvSpPr>
          <p:cNvPr id="14" name="TextBox 13"/>
          <p:cNvSpPr txBox="1"/>
          <p:nvPr/>
        </p:nvSpPr>
        <p:spPr>
          <a:xfrm>
            <a:off x="1268629" y="1986830"/>
            <a:ext cx="79390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Chd1</a:t>
            </a:r>
          </a:p>
          <a:p>
            <a:r>
              <a:rPr lang="en-GB" sz="1200" dirty="0" smtClean="0">
                <a:latin typeface="Symbol" panose="05050102010706020507" pitchFamily="18" charset="2"/>
              </a:rPr>
              <a:t>D</a:t>
            </a:r>
            <a:r>
              <a:rPr lang="en-GB" sz="1200" dirty="0" smtClean="0"/>
              <a:t>632-646</a:t>
            </a:r>
            <a:endParaRPr lang="en-GB" sz="1200" dirty="0"/>
          </a:p>
        </p:txBody>
      </p:sp>
      <p:sp>
        <p:nvSpPr>
          <p:cNvPr id="15" name="TextBox 14"/>
          <p:cNvSpPr txBox="1"/>
          <p:nvPr/>
        </p:nvSpPr>
        <p:spPr>
          <a:xfrm>
            <a:off x="4132248" y="1940587"/>
            <a:ext cx="79390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Chd1</a:t>
            </a:r>
          </a:p>
          <a:p>
            <a:r>
              <a:rPr lang="en-GB" sz="1200" dirty="0" smtClean="0">
                <a:latin typeface="Symbol" panose="05050102010706020507" pitchFamily="18" charset="2"/>
              </a:rPr>
              <a:t>D</a:t>
            </a:r>
            <a:r>
              <a:rPr lang="en-GB" sz="1200" dirty="0" smtClean="0"/>
              <a:t>632-646</a:t>
            </a:r>
            <a:endParaRPr lang="en-GB" sz="1200" dirty="0"/>
          </a:p>
        </p:txBody>
      </p:sp>
      <p:sp>
        <p:nvSpPr>
          <p:cNvPr id="16" name="TextBox 15"/>
          <p:cNvSpPr txBox="1"/>
          <p:nvPr/>
        </p:nvSpPr>
        <p:spPr>
          <a:xfrm>
            <a:off x="7084413" y="1909029"/>
            <a:ext cx="79390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Chd1</a:t>
            </a:r>
          </a:p>
          <a:p>
            <a:r>
              <a:rPr lang="en-GB" sz="1200" dirty="0" smtClean="0">
                <a:latin typeface="Symbol" panose="05050102010706020507" pitchFamily="18" charset="2"/>
              </a:rPr>
              <a:t>D</a:t>
            </a:r>
            <a:r>
              <a:rPr lang="en-GB" sz="1200" dirty="0" smtClean="0"/>
              <a:t>632-646</a:t>
            </a:r>
            <a:endParaRPr lang="en-GB" sz="1200" dirty="0"/>
          </a:p>
        </p:txBody>
      </p:sp>
      <p:sp>
        <p:nvSpPr>
          <p:cNvPr id="17" name="TextBox 16"/>
          <p:cNvSpPr txBox="1"/>
          <p:nvPr/>
        </p:nvSpPr>
        <p:spPr>
          <a:xfrm>
            <a:off x="1874550" y="1985896"/>
            <a:ext cx="58764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Chd1</a:t>
            </a:r>
          </a:p>
          <a:p>
            <a:r>
              <a:rPr lang="en-GB" sz="1200" dirty="0" smtClean="0"/>
              <a:t>K632A</a:t>
            </a:r>
            <a:endParaRPr lang="en-GB" sz="1200" dirty="0"/>
          </a:p>
        </p:txBody>
      </p:sp>
      <p:sp>
        <p:nvSpPr>
          <p:cNvPr id="18" name="TextBox 17"/>
          <p:cNvSpPr txBox="1"/>
          <p:nvPr/>
        </p:nvSpPr>
        <p:spPr>
          <a:xfrm>
            <a:off x="4734599" y="1939186"/>
            <a:ext cx="58764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Chd1</a:t>
            </a:r>
          </a:p>
          <a:p>
            <a:r>
              <a:rPr lang="en-GB" sz="1200" dirty="0" smtClean="0"/>
              <a:t>K632A</a:t>
            </a:r>
            <a:endParaRPr lang="en-GB" sz="1200" dirty="0"/>
          </a:p>
        </p:txBody>
      </p:sp>
      <p:sp>
        <p:nvSpPr>
          <p:cNvPr id="19" name="TextBox 18"/>
          <p:cNvSpPr txBox="1"/>
          <p:nvPr/>
        </p:nvSpPr>
        <p:spPr>
          <a:xfrm>
            <a:off x="7705757" y="1914184"/>
            <a:ext cx="58764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Chd1</a:t>
            </a:r>
          </a:p>
          <a:p>
            <a:r>
              <a:rPr lang="en-GB" sz="1200" dirty="0" smtClean="0"/>
              <a:t>K632A</a:t>
            </a:r>
            <a:endParaRPr lang="en-GB" sz="1200" dirty="0"/>
          </a:p>
        </p:txBody>
      </p:sp>
      <p:sp>
        <p:nvSpPr>
          <p:cNvPr id="20" name="TextBox 19"/>
          <p:cNvSpPr txBox="1"/>
          <p:nvPr/>
        </p:nvSpPr>
        <p:spPr>
          <a:xfrm>
            <a:off x="2422861" y="1985896"/>
            <a:ext cx="58764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Chd1</a:t>
            </a:r>
          </a:p>
          <a:p>
            <a:r>
              <a:rPr lang="en-GB" sz="1200" dirty="0" smtClean="0"/>
              <a:t>K642A</a:t>
            </a:r>
            <a:endParaRPr lang="en-GB" sz="1200" dirty="0"/>
          </a:p>
        </p:txBody>
      </p:sp>
      <p:sp>
        <p:nvSpPr>
          <p:cNvPr id="21" name="TextBox 20"/>
          <p:cNvSpPr txBox="1"/>
          <p:nvPr/>
        </p:nvSpPr>
        <p:spPr>
          <a:xfrm>
            <a:off x="5268508" y="1939186"/>
            <a:ext cx="58764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Chd1</a:t>
            </a:r>
          </a:p>
          <a:p>
            <a:r>
              <a:rPr lang="en-GB" sz="1200" dirty="0" smtClean="0"/>
              <a:t>K642A</a:t>
            </a:r>
            <a:endParaRPr lang="en-GB" sz="1200" dirty="0"/>
          </a:p>
        </p:txBody>
      </p:sp>
      <p:sp>
        <p:nvSpPr>
          <p:cNvPr id="22" name="TextBox 21"/>
          <p:cNvSpPr txBox="1"/>
          <p:nvPr/>
        </p:nvSpPr>
        <p:spPr>
          <a:xfrm>
            <a:off x="8289236" y="1924808"/>
            <a:ext cx="58764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Chd1</a:t>
            </a:r>
          </a:p>
          <a:p>
            <a:r>
              <a:rPr lang="en-GB" sz="1200" dirty="0" smtClean="0"/>
              <a:t>K642A</a:t>
            </a:r>
            <a:endParaRPr lang="en-GB" sz="1200" dirty="0"/>
          </a:p>
        </p:txBody>
      </p:sp>
      <p:sp>
        <p:nvSpPr>
          <p:cNvPr id="23" name="TextBox 22"/>
          <p:cNvSpPr txBox="1"/>
          <p:nvPr/>
        </p:nvSpPr>
        <p:spPr>
          <a:xfrm>
            <a:off x="5575691" y="6278016"/>
            <a:ext cx="4237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Related to Figure 2 – Figure supplement 5A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8963937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104</Words>
  <Application>Microsoft Macintosh PowerPoint</Application>
  <PresentationFormat>On-screen Show (4:3)</PresentationFormat>
  <Paragraphs>29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Chd1 mutants (alpha1 interaction)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Chd1 mutants (alpha1 interaction)</dc:title>
  <dc:creator>Susanna</dc:creator>
  <cp:lastModifiedBy>Susanna</cp:lastModifiedBy>
  <cp:revision>1</cp:revision>
  <dcterms:created xsi:type="dcterms:W3CDTF">2018-06-21T16:03:54Z</dcterms:created>
  <dcterms:modified xsi:type="dcterms:W3CDTF">2018-06-21T16:04:48Z</dcterms:modified>
</cp:coreProperties>
</file>