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6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6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2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2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2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5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94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6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41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5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A38BC-C4B9-9E4B-A178-114F8C5B67B2}" type="datetimeFigureOut">
              <a:rPr lang="en-US" smtClean="0"/>
              <a:t>21/06/18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93892-C68B-564F-84A9-CEB49A6DE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1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H3 tail 1-37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20" y="2194185"/>
            <a:ext cx="3728481" cy="42611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130" y="2194185"/>
            <a:ext cx="3728481" cy="42611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8948" y="2115958"/>
            <a:ext cx="4200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0      4     8    16    32   64     0      4      8    16    32   64      0     4     8     16    32   64</a:t>
            </a: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4937032" y="2115959"/>
            <a:ext cx="4200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0      4     8    16    32   64     0      4      8    16    32   64      0     4     8     16    32   64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729230" y="5767754"/>
            <a:ext cx="17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Cy3 scan (xH3wt)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21020" y="5767754"/>
            <a:ext cx="2116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Cy5 scan (xH3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1-37)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25730" y="6455305"/>
            <a:ext cx="423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Related to Figure 8 – Figure supplement 1A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218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H3 tail 1-37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H3 tail 1-37</dc:title>
  <dc:creator>Susanna</dc:creator>
  <cp:lastModifiedBy>Susanna</cp:lastModifiedBy>
  <cp:revision>1</cp:revision>
  <dcterms:created xsi:type="dcterms:W3CDTF">2018-06-21T16:05:31Z</dcterms:created>
  <dcterms:modified xsi:type="dcterms:W3CDTF">2018-06-21T16:06:12Z</dcterms:modified>
</cp:coreProperties>
</file>