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23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8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5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7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4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6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4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4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0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49A29-6ADD-1E4A-A536-090716929303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9620F-50C7-FD44-B254-FC91115EF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5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9"/>
          <a:stretch/>
        </p:blipFill>
        <p:spPr>
          <a:xfrm>
            <a:off x="1992855" y="391243"/>
            <a:ext cx="867631" cy="2979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81"/>
          <a:stretch/>
        </p:blipFill>
        <p:spPr>
          <a:xfrm>
            <a:off x="1960582" y="3464427"/>
            <a:ext cx="899903" cy="297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" r="30372"/>
          <a:stretch/>
        </p:blipFill>
        <p:spPr>
          <a:xfrm>
            <a:off x="2848087" y="391244"/>
            <a:ext cx="2065469" cy="22465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73"/>
          <a:stretch/>
        </p:blipFill>
        <p:spPr>
          <a:xfrm>
            <a:off x="2860484" y="3451010"/>
            <a:ext cx="2053071" cy="22465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063" y="515069"/>
            <a:ext cx="30122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0   4   8   16 32 64  0   4    8 16 32  64  0   4    8  16 32 64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214053" y="515069"/>
            <a:ext cx="3418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0    4    8   16  32  64   0    4    8   16  32  64   0    4    8   16  32  64</a:t>
            </a:r>
            <a:endParaRPr lang="en-GB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3142021" y="170867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02458" y="339120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10863" y="344147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930441" y="3125237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86" r="33773"/>
          <a:stretch/>
        </p:blipFill>
        <p:spPr>
          <a:xfrm>
            <a:off x="7067774" y="405227"/>
            <a:ext cx="847165" cy="27974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9" r="34119"/>
          <a:stretch/>
        </p:blipFill>
        <p:spPr>
          <a:xfrm>
            <a:off x="7148457" y="3555693"/>
            <a:ext cx="814892" cy="279749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53261" y="484721"/>
            <a:ext cx="3390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0    4    8   16  32  64   0    4   8   16  32  64   0    4    8   16  32  64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989987" y="173778"/>
            <a:ext cx="13608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xH3</a:t>
            </a:r>
            <a:r>
              <a:rPr lang="en-GB" sz="1050" dirty="0" smtClean="0">
                <a:latin typeface="Symbol" panose="05050102010706020507" pitchFamily="18" charset="2"/>
              </a:rPr>
              <a:t>D</a:t>
            </a:r>
            <a:r>
              <a:rPr lang="en-GB" sz="1050" dirty="0" smtClean="0"/>
              <a:t>1-25Cy5/WTcy3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1854198" y="3064223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638837" y="3125238"/>
            <a:ext cx="2575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Cy5 scan			Cy3 scan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566701" y="6353187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8 – Figure supplement 1B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972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Susanna</dc:creator>
  <cp:lastModifiedBy>Susanna</cp:lastModifiedBy>
  <cp:revision>1</cp:revision>
  <dcterms:created xsi:type="dcterms:W3CDTF">2018-06-21T16:06:25Z</dcterms:created>
  <dcterms:modified xsi:type="dcterms:W3CDTF">2018-06-21T16:06:51Z</dcterms:modified>
</cp:coreProperties>
</file>