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21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B37BF-82FD-0742-B5AF-E59C1FC60E65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4C10A-70D8-B540-8798-9DE3FF9D3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922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B37BF-82FD-0742-B5AF-E59C1FC60E65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4C10A-70D8-B540-8798-9DE3FF9D3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592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B37BF-82FD-0742-B5AF-E59C1FC60E65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4C10A-70D8-B540-8798-9DE3FF9D3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070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B37BF-82FD-0742-B5AF-E59C1FC60E65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4C10A-70D8-B540-8798-9DE3FF9D3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705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B37BF-82FD-0742-B5AF-E59C1FC60E65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4C10A-70D8-B540-8798-9DE3FF9D3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768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B37BF-82FD-0742-B5AF-E59C1FC60E65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4C10A-70D8-B540-8798-9DE3FF9D3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066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B37BF-82FD-0742-B5AF-E59C1FC60E65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4C10A-70D8-B540-8798-9DE3FF9D3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740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B37BF-82FD-0742-B5AF-E59C1FC60E65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4C10A-70D8-B540-8798-9DE3FF9D3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499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B37BF-82FD-0742-B5AF-E59C1FC60E65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4C10A-70D8-B540-8798-9DE3FF9D3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571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B37BF-82FD-0742-B5AF-E59C1FC60E65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4C10A-70D8-B540-8798-9DE3FF9D3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966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B37BF-82FD-0742-B5AF-E59C1FC60E65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4C10A-70D8-B540-8798-9DE3FF9D3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520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B37BF-82FD-0742-B5AF-E59C1FC60E65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4C10A-70D8-B540-8798-9DE3FF9D3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057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tiff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70" r="34846"/>
          <a:stretch/>
        </p:blipFill>
        <p:spPr>
          <a:xfrm>
            <a:off x="1218304" y="1008186"/>
            <a:ext cx="774551" cy="254503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70" r="34845"/>
          <a:stretch/>
        </p:blipFill>
        <p:spPr>
          <a:xfrm>
            <a:off x="1218304" y="3790462"/>
            <a:ext cx="774551" cy="254503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39" r="31879"/>
          <a:stretch/>
        </p:blipFill>
        <p:spPr>
          <a:xfrm>
            <a:off x="4130937" y="1008186"/>
            <a:ext cx="766483" cy="25450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39" r="32180"/>
          <a:stretch/>
        </p:blipFill>
        <p:spPr>
          <a:xfrm>
            <a:off x="4130937" y="3790462"/>
            <a:ext cx="758414" cy="25450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43" r="28680"/>
          <a:stretch/>
        </p:blipFill>
        <p:spPr>
          <a:xfrm>
            <a:off x="7116184" y="1008186"/>
            <a:ext cx="742277" cy="25450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16" r="28005"/>
          <a:stretch/>
        </p:blipFill>
        <p:spPr>
          <a:xfrm>
            <a:off x="7075842" y="3790462"/>
            <a:ext cx="750347" cy="25450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0647" y="1101970"/>
            <a:ext cx="30702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0    4   8  16 32  64  0   4    8  16  32 64  0   4    8  16 32 64</a:t>
            </a:r>
            <a:endParaRPr lang="en-GB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3367454" y="1101969"/>
            <a:ext cx="3099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0    4   8  16 32  64  0   4    8  16  32 64   0   4   8   16 32 64</a:t>
            </a:r>
            <a:endParaRPr lang="en-GB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6300274" y="1076585"/>
            <a:ext cx="2916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0   4    8  16 32  64  0   4    8  16  32 64  0   4    8  16 32</a:t>
            </a:r>
            <a:endParaRPr lang="en-GB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3985391" y="589107"/>
            <a:ext cx="136083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xH3</a:t>
            </a:r>
            <a:r>
              <a:rPr lang="en-GB" sz="1050" dirty="0" smtClean="0">
                <a:latin typeface="Symbol" panose="05050102010706020507" pitchFamily="18" charset="2"/>
              </a:rPr>
              <a:t>D</a:t>
            </a:r>
            <a:r>
              <a:rPr lang="en-GB" sz="1050" dirty="0" smtClean="0"/>
              <a:t>1-25Cy5/WTcy3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99712" y="598151"/>
            <a:ext cx="136083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xH3</a:t>
            </a:r>
            <a:r>
              <a:rPr lang="en-GB" sz="1050" dirty="0" smtClean="0">
                <a:latin typeface="Symbol" panose="05050102010706020507" pitchFamily="18" charset="2"/>
              </a:rPr>
              <a:t>D</a:t>
            </a:r>
            <a:r>
              <a:rPr lang="en-GB" sz="1050" dirty="0" smtClean="0"/>
              <a:t>1-25Cy5/WTcy3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934201" y="593113"/>
            <a:ext cx="136083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xH3</a:t>
            </a:r>
            <a:r>
              <a:rPr lang="en-GB" sz="1050" dirty="0" smtClean="0">
                <a:latin typeface="Symbol" panose="05050102010706020507" pitchFamily="18" charset="2"/>
              </a:rPr>
              <a:t>D</a:t>
            </a:r>
            <a:r>
              <a:rPr lang="en-GB" sz="1050" dirty="0" smtClean="0"/>
              <a:t>1-25Cy5/WTcy3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770317" y="847029"/>
            <a:ext cx="10176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WTcy5/WTcy3</a:t>
            </a:r>
            <a:endParaRPr lang="en-GB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4906909" y="847029"/>
            <a:ext cx="10176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WTcy5/WTcy3</a:t>
            </a:r>
            <a:endParaRPr lang="en-GB" sz="1100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-1076834" y="3414717"/>
            <a:ext cx="25756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Cy5 scan			Cy3 scan</a:t>
            </a:r>
            <a:endParaRPr lang="en-GB" sz="1200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1789185" y="3414719"/>
            <a:ext cx="25756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Cy5 scan			Cy3 scan</a:t>
            </a:r>
            <a:endParaRPr lang="en-GB" sz="1200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4827447" y="3414719"/>
            <a:ext cx="25756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Cy5 scan			Cy3 scan</a:t>
            </a:r>
            <a:endParaRPr lang="en-GB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5599431" y="6455633"/>
            <a:ext cx="4237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Related to Figure 8 – Figure supplement 1B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4001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</Words>
  <Application>Microsoft Macintosh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Susanna</dc:creator>
  <cp:lastModifiedBy>Susanna</cp:lastModifiedBy>
  <cp:revision>1</cp:revision>
  <dcterms:created xsi:type="dcterms:W3CDTF">2018-06-21T16:06:53Z</dcterms:created>
  <dcterms:modified xsi:type="dcterms:W3CDTF">2018-06-21T16:07:30Z</dcterms:modified>
</cp:coreProperties>
</file>