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00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13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4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3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5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00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23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1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8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5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E9799-491A-1B49-BF75-FDB12553515C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EB9A3-0E31-6A46-B8E3-0A885B2D9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8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61"/>
          <a:stretch/>
        </p:blipFill>
        <p:spPr>
          <a:xfrm>
            <a:off x="3872754" y="1118080"/>
            <a:ext cx="940786" cy="27259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61"/>
          <a:stretch/>
        </p:blipFill>
        <p:spPr>
          <a:xfrm>
            <a:off x="3872753" y="3930290"/>
            <a:ext cx="940787" cy="27259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698051" y="3791791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251495" y="1216325"/>
            <a:ext cx="33021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0    4    8   16  32 64    0    4   8  16  32 64   0    4    8   16  32 64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815726" y="913286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99431" y="6455633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Related to Figure 8 – Figure supplement 1B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9514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Susanna</dc:creator>
  <cp:lastModifiedBy>Susanna</cp:lastModifiedBy>
  <cp:revision>1</cp:revision>
  <dcterms:created xsi:type="dcterms:W3CDTF">2018-06-21T16:06:14Z</dcterms:created>
  <dcterms:modified xsi:type="dcterms:W3CDTF">2018-06-21T16:08:01Z</dcterms:modified>
</cp:coreProperties>
</file>