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20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2909F-559C-2640-8FD2-91AF8466B56F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FBBE6-A217-0B4D-8AFA-C93101D14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447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2909F-559C-2640-8FD2-91AF8466B56F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FBBE6-A217-0B4D-8AFA-C93101D14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022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2909F-559C-2640-8FD2-91AF8466B56F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FBBE6-A217-0B4D-8AFA-C93101D14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587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2909F-559C-2640-8FD2-91AF8466B56F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FBBE6-A217-0B4D-8AFA-C93101D14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97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2909F-559C-2640-8FD2-91AF8466B56F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FBBE6-A217-0B4D-8AFA-C93101D14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353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2909F-559C-2640-8FD2-91AF8466B56F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FBBE6-A217-0B4D-8AFA-C93101D14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7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2909F-559C-2640-8FD2-91AF8466B56F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FBBE6-A217-0B4D-8AFA-C93101D14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377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2909F-559C-2640-8FD2-91AF8466B56F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FBBE6-A217-0B4D-8AFA-C93101D14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7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2909F-559C-2640-8FD2-91AF8466B56F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FBBE6-A217-0B4D-8AFA-C93101D14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891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2909F-559C-2640-8FD2-91AF8466B56F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FBBE6-A217-0B4D-8AFA-C93101D14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45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2909F-559C-2640-8FD2-91AF8466B56F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FBBE6-A217-0B4D-8AFA-C93101D14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413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2909F-559C-2640-8FD2-91AF8466B56F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FBBE6-A217-0B4D-8AFA-C93101D14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96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H2B ubiquitination (dual colour) sliding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1" y="2289906"/>
            <a:ext cx="3689846" cy="351413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377" y="2289907"/>
            <a:ext cx="3689846" cy="35141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31631" y="2407140"/>
            <a:ext cx="41472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0      4     8    16    32   64     0      4     8    16    32   64      0     4     8    16    32   64</a:t>
            </a:r>
            <a:endParaRPr lang="en-GB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5114192" y="2407139"/>
            <a:ext cx="41472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0      4     8    16    32   64     0      4     8    16    32   64      0     4     8    16    32   64</a:t>
            </a:r>
            <a:endParaRPr lang="en-GB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1620574" y="5804044"/>
            <a:ext cx="2273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Cy3 scan (xH2BK120C)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835948" y="5804044"/>
            <a:ext cx="1922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Cy5 scan (xH2Bub)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670157" y="6260950"/>
            <a:ext cx="4103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Related to Figure 8 – Figure supplement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0420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H2B ubiquitination (dual colour) sliding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H2B ubiquitination (dual colour) sliding</dc:title>
  <dc:creator>Susanna</dc:creator>
  <cp:lastModifiedBy>Susanna</cp:lastModifiedBy>
  <cp:revision>1</cp:revision>
  <dcterms:created xsi:type="dcterms:W3CDTF">2018-06-21T16:05:05Z</dcterms:created>
  <dcterms:modified xsi:type="dcterms:W3CDTF">2018-06-21T16:05:29Z</dcterms:modified>
</cp:coreProperties>
</file>