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20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9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26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43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2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008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4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12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61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76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01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05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898BB-2BD9-274A-9ACC-6ECDE56D6D34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24AD5-21BA-8448-9845-9AC46EB67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55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378" y="1500460"/>
            <a:ext cx="3731950" cy="52103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7202" y="1131127"/>
            <a:ext cx="5673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/>
              <a:t>Time            0   4   8  16  32 64 96       0   4   8  16  32 64       0   4   8  16  32 64       0   4   8  16  32 64  </a:t>
            </a:r>
            <a:endParaRPr lang="en-GB" sz="11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761838" y="2451371"/>
            <a:ext cx="2019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Cy3scan:H3c36me0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748482" y="4563230"/>
            <a:ext cx="2046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Cy35can:H3c36me3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670157" y="6260950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Related to Figure 1 – Figure supplement 1C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169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Susanna</dc:creator>
  <cp:lastModifiedBy>Susanna</cp:lastModifiedBy>
  <cp:revision>1</cp:revision>
  <dcterms:created xsi:type="dcterms:W3CDTF">2018-06-21T16:03:10Z</dcterms:created>
  <dcterms:modified xsi:type="dcterms:W3CDTF">2018-06-21T16:03:42Z</dcterms:modified>
</cp:coreProperties>
</file>