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/>
    <p:restoredTop sz="94634"/>
  </p:normalViewPr>
  <p:slideViewPr>
    <p:cSldViewPr snapToGrid="0" snapToObjects="1">
      <p:cViewPr varScale="1">
        <p:scale>
          <a:sx n="122" d="100"/>
          <a:sy n="122" d="100"/>
        </p:scale>
        <p:origin x="208" y="1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Growth of anchor away strains</a:t>
            </a:r>
          </a:p>
        </c:rich>
      </c:tx>
      <c:layout>
        <c:manualLayout>
          <c:xMode val="edge"/>
          <c:yMode val="edge"/>
          <c:x val="0.29943717720799301"/>
          <c:y val="3.421583714061399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6252720259864"/>
          <c:y val="9.0748284677973204E-2"/>
          <c:w val="0.79178917755220801"/>
          <c:h val="0.79003449578041496"/>
        </c:manualLayout>
      </c:layout>
      <c:lineChart>
        <c:grouping val="standard"/>
        <c:varyColors val="0"/>
        <c:ser>
          <c:idx val="0"/>
          <c:order val="0"/>
          <c:tx>
            <c:v>Parent AA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Sheet12!$I$100:$I$127</c:f>
                <c:numCache>
                  <c:formatCode>General</c:formatCode>
                  <c:ptCount val="28"/>
                  <c:pt idx="0">
                    <c:v>0</c:v>
                  </c:pt>
                  <c:pt idx="1">
                    <c:v>5.0649119768593501E-2</c:v>
                  </c:pt>
                  <c:pt idx="2">
                    <c:v>1.9731531449265E-2</c:v>
                  </c:pt>
                  <c:pt idx="3">
                    <c:v>6.6090846567433095E-2</c:v>
                  </c:pt>
                  <c:pt idx="4">
                    <c:v>1.15470053837925E-2</c:v>
                  </c:pt>
                  <c:pt idx="5">
                    <c:v>2.3094010767585101E-3</c:v>
                  </c:pt>
                  <c:pt idx="6">
                    <c:v>3.6295086903509799E-2</c:v>
                  </c:pt>
                  <c:pt idx="7">
                    <c:v>7.9999999999999499E-3</c:v>
                  </c:pt>
                  <c:pt idx="8">
                    <c:v>5.09640396096432E-2</c:v>
                  </c:pt>
                  <c:pt idx="9">
                    <c:v>2.5403411844343499E-2</c:v>
                  </c:pt>
                  <c:pt idx="10">
                    <c:v>7.2590173807020195E-2</c:v>
                  </c:pt>
                  <c:pt idx="11">
                    <c:v>9.8332768359958203E-2</c:v>
                  </c:pt>
                  <c:pt idx="12">
                    <c:v>0.110441538079353</c:v>
                  </c:pt>
                  <c:pt idx="13">
                    <c:v>0.102058806577385</c:v>
                  </c:pt>
                  <c:pt idx="14">
                    <c:v>9.7991685210380805E-2</c:v>
                  </c:pt>
                  <c:pt idx="15">
                    <c:v>0.123765608817336</c:v>
                  </c:pt>
                  <c:pt idx="16">
                    <c:v>0.15097510219066601</c:v>
                  </c:pt>
                  <c:pt idx="17">
                    <c:v>0.18582827596506499</c:v>
                  </c:pt>
                  <c:pt idx="18">
                    <c:v>0.22448492484236299</c:v>
                  </c:pt>
                  <c:pt idx="19">
                    <c:v>0.18155052352607701</c:v>
                  </c:pt>
                  <c:pt idx="20">
                    <c:v>0.18721981534885501</c:v>
                  </c:pt>
                  <c:pt idx="21">
                    <c:v>0.218375144427436</c:v>
                  </c:pt>
                </c:numCache>
              </c:numRef>
            </c:plus>
            <c:minus>
              <c:numRef>
                <c:f>Sheet12!$I$100:$I$127</c:f>
                <c:numCache>
                  <c:formatCode>General</c:formatCode>
                  <c:ptCount val="28"/>
                  <c:pt idx="0">
                    <c:v>0</c:v>
                  </c:pt>
                  <c:pt idx="1">
                    <c:v>5.0649119768593501E-2</c:v>
                  </c:pt>
                  <c:pt idx="2">
                    <c:v>1.9731531449265E-2</c:v>
                  </c:pt>
                  <c:pt idx="3">
                    <c:v>6.6090846567433095E-2</c:v>
                  </c:pt>
                  <c:pt idx="4">
                    <c:v>1.15470053837925E-2</c:v>
                  </c:pt>
                  <c:pt idx="5">
                    <c:v>2.3094010767585101E-3</c:v>
                  </c:pt>
                  <c:pt idx="6">
                    <c:v>3.6295086903509799E-2</c:v>
                  </c:pt>
                  <c:pt idx="7">
                    <c:v>7.9999999999999499E-3</c:v>
                  </c:pt>
                  <c:pt idx="8">
                    <c:v>5.09640396096432E-2</c:v>
                  </c:pt>
                  <c:pt idx="9">
                    <c:v>2.5403411844343499E-2</c:v>
                  </c:pt>
                  <c:pt idx="10">
                    <c:v>7.2590173807020195E-2</c:v>
                  </c:pt>
                  <c:pt idx="11">
                    <c:v>9.8332768359958203E-2</c:v>
                  </c:pt>
                  <c:pt idx="12">
                    <c:v>0.110441538079353</c:v>
                  </c:pt>
                  <c:pt idx="13">
                    <c:v>0.102058806577385</c:v>
                  </c:pt>
                  <c:pt idx="14">
                    <c:v>9.7991685210380805E-2</c:v>
                  </c:pt>
                  <c:pt idx="15">
                    <c:v>0.123765608817336</c:v>
                  </c:pt>
                  <c:pt idx="16">
                    <c:v>0.15097510219066601</c:v>
                  </c:pt>
                  <c:pt idx="17">
                    <c:v>0.18582827596506499</c:v>
                  </c:pt>
                  <c:pt idx="18">
                    <c:v>0.22448492484236299</c:v>
                  </c:pt>
                  <c:pt idx="19">
                    <c:v>0.18155052352607701</c:v>
                  </c:pt>
                  <c:pt idx="20">
                    <c:v>0.18721981534885501</c:v>
                  </c:pt>
                  <c:pt idx="21">
                    <c:v>0.218375144427436</c:v>
                  </c:pt>
                </c:numCache>
              </c:numRef>
            </c:minus>
          </c:errBars>
          <c:cat>
            <c:numRef>
              <c:f>Sheet12!$B$46:$B$69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7</c:v>
                </c:pt>
                <c:pt idx="22">
                  <c:v>7</c:v>
                </c:pt>
                <c:pt idx="23">
                  <c:v>7</c:v>
                </c:pt>
              </c:numCache>
            </c:numRef>
          </c:cat>
          <c:val>
            <c:numRef>
              <c:f>Sheet12!$H$100:$H$121</c:f>
              <c:numCache>
                <c:formatCode>General</c:formatCode>
                <c:ptCount val="22"/>
                <c:pt idx="0">
                  <c:v>0.1</c:v>
                </c:pt>
                <c:pt idx="1">
                  <c:v>0.17199999999999999</c:v>
                </c:pt>
                <c:pt idx="2">
                  <c:v>0.242666666666667</c:v>
                </c:pt>
                <c:pt idx="3">
                  <c:v>0.28799999999999998</c:v>
                </c:pt>
                <c:pt idx="4">
                  <c:v>0.274666666666667</c:v>
                </c:pt>
                <c:pt idx="5">
                  <c:v>0.29866666666666702</c:v>
                </c:pt>
                <c:pt idx="6">
                  <c:v>0.34266666666666701</c:v>
                </c:pt>
                <c:pt idx="7">
                  <c:v>0.372</c:v>
                </c:pt>
                <c:pt idx="8">
                  <c:v>0.38533333333333297</c:v>
                </c:pt>
                <c:pt idx="9">
                  <c:v>0.46133333333333298</c:v>
                </c:pt>
                <c:pt idx="10">
                  <c:v>0.48266666666666702</c:v>
                </c:pt>
                <c:pt idx="11">
                  <c:v>0.56266666666666698</c:v>
                </c:pt>
                <c:pt idx="12">
                  <c:v>0.64533333333333298</c:v>
                </c:pt>
                <c:pt idx="13">
                  <c:v>0.73599999999999999</c:v>
                </c:pt>
                <c:pt idx="14">
                  <c:v>0.81288888888888899</c:v>
                </c:pt>
                <c:pt idx="15">
                  <c:v>0.93155555555555603</c:v>
                </c:pt>
                <c:pt idx="16">
                  <c:v>1.130222222222222</c:v>
                </c:pt>
                <c:pt idx="17">
                  <c:v>1.318222222222222</c:v>
                </c:pt>
                <c:pt idx="18">
                  <c:v>1.5537777777777779</c:v>
                </c:pt>
                <c:pt idx="19">
                  <c:v>1.7884444444444441</c:v>
                </c:pt>
                <c:pt idx="20">
                  <c:v>1.992444444444444</c:v>
                </c:pt>
                <c:pt idx="21">
                  <c:v>2.2951111111111122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F7D-4D5B-81E3-97C43E7EA7A1}"/>
            </c:ext>
          </c:extLst>
        </c:ser>
        <c:ser>
          <c:idx val="1"/>
          <c:order val="1"/>
          <c:tx>
            <c:v>Taf1 AA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Sheet12!$N$100:$N$127</c:f>
                <c:numCache>
                  <c:formatCode>General</c:formatCode>
                  <c:ptCount val="28"/>
                  <c:pt idx="0">
                    <c:v>0</c:v>
                  </c:pt>
                  <c:pt idx="1">
                    <c:v>2.01328918273888E-2</c:v>
                  </c:pt>
                  <c:pt idx="2">
                    <c:v>3.0022213997860502E-2</c:v>
                  </c:pt>
                  <c:pt idx="3">
                    <c:v>3.417601498127E-2</c:v>
                  </c:pt>
                  <c:pt idx="4">
                    <c:v>4.38786204584116E-2</c:v>
                  </c:pt>
                  <c:pt idx="5">
                    <c:v>5.3266624947834899E-2</c:v>
                  </c:pt>
                  <c:pt idx="6">
                    <c:v>4.5359469589948798E-2</c:v>
                  </c:pt>
                  <c:pt idx="7">
                    <c:v>2.05264057577875E-2</c:v>
                  </c:pt>
                  <c:pt idx="8">
                    <c:v>1.2858201014657299E-2</c:v>
                  </c:pt>
                  <c:pt idx="9">
                    <c:v>1.8871887773833002E-2</c:v>
                  </c:pt>
                  <c:pt idx="10">
                    <c:v>8.9918481600465602E-2</c:v>
                  </c:pt>
                  <c:pt idx="11">
                    <c:v>6.0123330037638398E-3</c:v>
                  </c:pt>
                  <c:pt idx="12">
                    <c:v>2.27449628123093E-2</c:v>
                  </c:pt>
                  <c:pt idx="13">
                    <c:v>6.04624156290808E-2</c:v>
                  </c:pt>
                  <c:pt idx="14">
                    <c:v>1.59071379272651E-2</c:v>
                  </c:pt>
                  <c:pt idx="15">
                    <c:v>5.3704265642015303E-2</c:v>
                  </c:pt>
                  <c:pt idx="16">
                    <c:v>2.05264057577875E-2</c:v>
                  </c:pt>
                  <c:pt idx="17">
                    <c:v>7.1143048383755403E-2</c:v>
                  </c:pt>
                  <c:pt idx="18">
                    <c:v>8.5541412972509098E-2</c:v>
                  </c:pt>
                  <c:pt idx="19">
                    <c:v>2.1166010488516698E-2</c:v>
                  </c:pt>
                  <c:pt idx="20">
                    <c:v>3.4176014981270098E-2</c:v>
                  </c:pt>
                  <c:pt idx="21">
                    <c:v>6.2780039290632306E-2</c:v>
                  </c:pt>
                </c:numCache>
              </c:numRef>
            </c:plus>
            <c:minus>
              <c:numRef>
                <c:f>Sheet12!$N$100:$N$127</c:f>
                <c:numCache>
                  <c:formatCode>General</c:formatCode>
                  <c:ptCount val="28"/>
                  <c:pt idx="0">
                    <c:v>0</c:v>
                  </c:pt>
                  <c:pt idx="1">
                    <c:v>2.01328918273888E-2</c:v>
                  </c:pt>
                  <c:pt idx="2">
                    <c:v>3.0022213997860502E-2</c:v>
                  </c:pt>
                  <c:pt idx="3">
                    <c:v>3.417601498127E-2</c:v>
                  </c:pt>
                  <c:pt idx="4">
                    <c:v>4.38786204584116E-2</c:v>
                  </c:pt>
                  <c:pt idx="5">
                    <c:v>5.3266624947834899E-2</c:v>
                  </c:pt>
                  <c:pt idx="6">
                    <c:v>4.5359469589948798E-2</c:v>
                  </c:pt>
                  <c:pt idx="7">
                    <c:v>2.05264057577875E-2</c:v>
                  </c:pt>
                  <c:pt idx="8">
                    <c:v>1.2858201014657299E-2</c:v>
                  </c:pt>
                  <c:pt idx="9">
                    <c:v>1.8871887773833002E-2</c:v>
                  </c:pt>
                  <c:pt idx="10">
                    <c:v>8.9918481600465602E-2</c:v>
                  </c:pt>
                  <c:pt idx="11">
                    <c:v>6.0123330037638398E-3</c:v>
                  </c:pt>
                  <c:pt idx="12">
                    <c:v>2.27449628123093E-2</c:v>
                  </c:pt>
                  <c:pt idx="13">
                    <c:v>6.04624156290808E-2</c:v>
                  </c:pt>
                  <c:pt idx="14">
                    <c:v>1.59071379272651E-2</c:v>
                  </c:pt>
                  <c:pt idx="15">
                    <c:v>5.3704265642015303E-2</c:v>
                  </c:pt>
                  <c:pt idx="16">
                    <c:v>2.05264057577875E-2</c:v>
                  </c:pt>
                  <c:pt idx="17">
                    <c:v>7.1143048383755403E-2</c:v>
                  </c:pt>
                  <c:pt idx="18">
                    <c:v>8.5541412972509098E-2</c:v>
                  </c:pt>
                  <c:pt idx="19">
                    <c:v>2.1166010488516698E-2</c:v>
                  </c:pt>
                  <c:pt idx="20">
                    <c:v>3.4176014981270098E-2</c:v>
                  </c:pt>
                  <c:pt idx="21">
                    <c:v>6.2780039290632306E-2</c:v>
                  </c:pt>
                </c:numCache>
              </c:numRef>
            </c:minus>
          </c:errBars>
          <c:cat>
            <c:numRef>
              <c:f>Sheet12!$B$46:$B$69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7</c:v>
                </c:pt>
                <c:pt idx="22">
                  <c:v>7</c:v>
                </c:pt>
                <c:pt idx="23">
                  <c:v>7</c:v>
                </c:pt>
              </c:numCache>
            </c:numRef>
          </c:cat>
          <c:val>
            <c:numRef>
              <c:f>Sheet12!$M$100:$M$121</c:f>
              <c:numCache>
                <c:formatCode>General</c:formatCode>
                <c:ptCount val="22"/>
                <c:pt idx="0">
                  <c:v>0.1</c:v>
                </c:pt>
                <c:pt idx="1">
                  <c:v>0.16</c:v>
                </c:pt>
                <c:pt idx="2">
                  <c:v>0.25066666666666698</c:v>
                </c:pt>
                <c:pt idx="3">
                  <c:v>0.26</c:v>
                </c:pt>
                <c:pt idx="4">
                  <c:v>0.27866666666666701</c:v>
                </c:pt>
                <c:pt idx="5">
                  <c:v>0.293333333333333</c:v>
                </c:pt>
                <c:pt idx="6">
                  <c:v>0.30577777777777798</c:v>
                </c:pt>
                <c:pt idx="7">
                  <c:v>0.30933333333333302</c:v>
                </c:pt>
                <c:pt idx="8">
                  <c:v>0.29066666666666702</c:v>
                </c:pt>
                <c:pt idx="9">
                  <c:v>0.32222222222222202</c:v>
                </c:pt>
                <c:pt idx="10">
                  <c:v>0.38533333333333297</c:v>
                </c:pt>
                <c:pt idx="11">
                  <c:v>0.37244444444444402</c:v>
                </c:pt>
                <c:pt idx="12">
                  <c:v>0.37866666666666698</c:v>
                </c:pt>
                <c:pt idx="13">
                  <c:v>0.448888888888889</c:v>
                </c:pt>
                <c:pt idx="14">
                  <c:v>0.40888888888888902</c:v>
                </c:pt>
                <c:pt idx="15">
                  <c:v>0.46622222222222198</c:v>
                </c:pt>
                <c:pt idx="16">
                  <c:v>0.43866666666666698</c:v>
                </c:pt>
                <c:pt idx="17">
                  <c:v>0.49866666666666698</c:v>
                </c:pt>
                <c:pt idx="18">
                  <c:v>0.55466666666666697</c:v>
                </c:pt>
                <c:pt idx="19">
                  <c:v>0.50800000000000001</c:v>
                </c:pt>
                <c:pt idx="20">
                  <c:v>0.53200000000000003</c:v>
                </c:pt>
                <c:pt idx="21">
                  <c:v>0.56933333333333302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F7D-4D5B-81E3-97C43E7EA7A1}"/>
            </c:ext>
          </c:extLst>
        </c:ser>
        <c:ser>
          <c:idx val="2"/>
          <c:order val="2"/>
          <c:tx>
            <c:v>TBP AA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Sheet12!$S$100:$S$127</c:f>
                <c:numCache>
                  <c:formatCode>General</c:formatCode>
                  <c:ptCount val="28"/>
                  <c:pt idx="0">
                    <c:v>0</c:v>
                  </c:pt>
                  <c:pt idx="1">
                    <c:v>1.6653327995729099E-2</c:v>
                  </c:pt>
                  <c:pt idx="2">
                    <c:v>3.1240998703626701E-2</c:v>
                  </c:pt>
                  <c:pt idx="3">
                    <c:v>2.27449628123093E-2</c:v>
                  </c:pt>
                  <c:pt idx="4">
                    <c:v>1.0583005244258399E-2</c:v>
                  </c:pt>
                  <c:pt idx="5">
                    <c:v>2.49799919935936E-2</c:v>
                  </c:pt>
                  <c:pt idx="6">
                    <c:v>5.1588112325741502E-2</c:v>
                  </c:pt>
                  <c:pt idx="7">
                    <c:v>3.9395431207184001E-2</c:v>
                  </c:pt>
                  <c:pt idx="8">
                    <c:v>3.4486712417006599E-2</c:v>
                  </c:pt>
                  <c:pt idx="9">
                    <c:v>4.4241760061431802E-2</c:v>
                  </c:pt>
                  <c:pt idx="10">
                    <c:v>2.8000000000000001E-2</c:v>
                  </c:pt>
                  <c:pt idx="11">
                    <c:v>3.4019602192461598E-2</c:v>
                  </c:pt>
                  <c:pt idx="12">
                    <c:v>2.6229754097208E-2</c:v>
                  </c:pt>
                  <c:pt idx="13">
                    <c:v>3.0022213997860599E-2</c:v>
                  </c:pt>
                  <c:pt idx="14">
                    <c:v>3.6295086903509903E-2</c:v>
                  </c:pt>
                  <c:pt idx="15">
                    <c:v>2.6633312473917599E-2</c:v>
                  </c:pt>
                  <c:pt idx="16">
                    <c:v>3.9395431207184403E-2</c:v>
                  </c:pt>
                  <c:pt idx="17">
                    <c:v>3.2331615074619E-2</c:v>
                  </c:pt>
                  <c:pt idx="18">
                    <c:v>3.35459883344243E-2</c:v>
                  </c:pt>
                  <c:pt idx="19">
                    <c:v>3.9463062898530001E-2</c:v>
                  </c:pt>
                  <c:pt idx="20">
                    <c:v>3.0287511177601398E-2</c:v>
                  </c:pt>
                  <c:pt idx="21">
                    <c:v>1.3856406460551E-2</c:v>
                  </c:pt>
                </c:numCache>
              </c:numRef>
            </c:plus>
            <c:minus>
              <c:numRef>
                <c:f>Sheet12!$S$100:$S$127</c:f>
                <c:numCache>
                  <c:formatCode>General</c:formatCode>
                  <c:ptCount val="28"/>
                  <c:pt idx="0">
                    <c:v>0</c:v>
                  </c:pt>
                  <c:pt idx="1">
                    <c:v>1.6653327995729099E-2</c:v>
                  </c:pt>
                  <c:pt idx="2">
                    <c:v>3.1240998703626701E-2</c:v>
                  </c:pt>
                  <c:pt idx="3">
                    <c:v>2.27449628123093E-2</c:v>
                  </c:pt>
                  <c:pt idx="4">
                    <c:v>1.0583005244258399E-2</c:v>
                  </c:pt>
                  <c:pt idx="5">
                    <c:v>2.49799919935936E-2</c:v>
                  </c:pt>
                  <c:pt idx="6">
                    <c:v>5.1588112325741502E-2</c:v>
                  </c:pt>
                  <c:pt idx="7">
                    <c:v>3.9395431207184001E-2</c:v>
                  </c:pt>
                  <c:pt idx="8">
                    <c:v>3.4486712417006599E-2</c:v>
                  </c:pt>
                  <c:pt idx="9">
                    <c:v>4.4241760061431802E-2</c:v>
                  </c:pt>
                  <c:pt idx="10">
                    <c:v>2.8000000000000001E-2</c:v>
                  </c:pt>
                  <c:pt idx="11">
                    <c:v>3.4019602192461598E-2</c:v>
                  </c:pt>
                  <c:pt idx="12">
                    <c:v>2.6229754097208E-2</c:v>
                  </c:pt>
                  <c:pt idx="13">
                    <c:v>3.0022213997860599E-2</c:v>
                  </c:pt>
                  <c:pt idx="14">
                    <c:v>3.6295086903509903E-2</c:v>
                  </c:pt>
                  <c:pt idx="15">
                    <c:v>2.6633312473917599E-2</c:v>
                  </c:pt>
                  <c:pt idx="16">
                    <c:v>3.9395431207184403E-2</c:v>
                  </c:pt>
                  <c:pt idx="17">
                    <c:v>3.2331615074619E-2</c:v>
                  </c:pt>
                  <c:pt idx="18">
                    <c:v>3.35459883344243E-2</c:v>
                  </c:pt>
                  <c:pt idx="19">
                    <c:v>3.9463062898530001E-2</c:v>
                  </c:pt>
                  <c:pt idx="20">
                    <c:v>3.0287511177601398E-2</c:v>
                  </c:pt>
                  <c:pt idx="21">
                    <c:v>1.3856406460551E-2</c:v>
                  </c:pt>
                </c:numCache>
              </c:numRef>
            </c:minus>
          </c:errBars>
          <c:cat>
            <c:numRef>
              <c:f>Sheet12!$B$46:$B$69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7</c:v>
                </c:pt>
                <c:pt idx="22">
                  <c:v>7</c:v>
                </c:pt>
                <c:pt idx="23">
                  <c:v>7</c:v>
                </c:pt>
              </c:numCache>
            </c:numRef>
          </c:cat>
          <c:val>
            <c:numRef>
              <c:f>Sheet12!$R$100:$R$121</c:f>
              <c:numCache>
                <c:formatCode>General</c:formatCode>
                <c:ptCount val="22"/>
                <c:pt idx="0">
                  <c:v>0.1</c:v>
                </c:pt>
                <c:pt idx="1">
                  <c:v>0.21199999999999999</c:v>
                </c:pt>
                <c:pt idx="2">
                  <c:v>0.24399999999999999</c:v>
                </c:pt>
                <c:pt idx="3">
                  <c:v>0.24666666666666701</c:v>
                </c:pt>
                <c:pt idx="4">
                  <c:v>0.252</c:v>
                </c:pt>
                <c:pt idx="5">
                  <c:v>0.27600000000000002</c:v>
                </c:pt>
                <c:pt idx="6">
                  <c:v>0.28666666666666701</c:v>
                </c:pt>
                <c:pt idx="7">
                  <c:v>0.29199999999999998</c:v>
                </c:pt>
                <c:pt idx="8">
                  <c:v>0.27866666666666701</c:v>
                </c:pt>
                <c:pt idx="9">
                  <c:v>0.28533333333333299</c:v>
                </c:pt>
                <c:pt idx="10">
                  <c:v>0.316</c:v>
                </c:pt>
                <c:pt idx="11">
                  <c:v>0.330666666666667</c:v>
                </c:pt>
                <c:pt idx="12">
                  <c:v>0.316</c:v>
                </c:pt>
                <c:pt idx="13">
                  <c:v>0.32666666666666699</c:v>
                </c:pt>
                <c:pt idx="14">
                  <c:v>0.32933333333333298</c:v>
                </c:pt>
                <c:pt idx="15">
                  <c:v>0.33733333333333299</c:v>
                </c:pt>
                <c:pt idx="16">
                  <c:v>0.34799999999999998</c:v>
                </c:pt>
                <c:pt idx="17">
                  <c:v>0.34533333333333299</c:v>
                </c:pt>
                <c:pt idx="18">
                  <c:v>0.36533333333333301</c:v>
                </c:pt>
                <c:pt idx="19">
                  <c:v>0.36666666666666697</c:v>
                </c:pt>
                <c:pt idx="20">
                  <c:v>0.37733333333333302</c:v>
                </c:pt>
                <c:pt idx="21">
                  <c:v>0.33600000000000002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F7D-4D5B-81E3-97C43E7EA7A1}"/>
            </c:ext>
          </c:extLst>
        </c:ser>
        <c:ser>
          <c:idx val="3"/>
          <c:order val="3"/>
          <c:tx>
            <c:v>Rpb3 AA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Sheet12!$X$100:$X$127</c:f>
                <c:numCache>
                  <c:formatCode>General</c:formatCode>
                  <c:ptCount val="28"/>
                  <c:pt idx="0">
                    <c:v>0</c:v>
                  </c:pt>
                  <c:pt idx="1">
                    <c:v>2.05264057577875E-2</c:v>
                  </c:pt>
                  <c:pt idx="2">
                    <c:v>3.10698138606165E-2</c:v>
                  </c:pt>
                  <c:pt idx="3">
                    <c:v>1.4422205101856E-2</c:v>
                  </c:pt>
                  <c:pt idx="4">
                    <c:v>1.0066445913694299E-2</c:v>
                  </c:pt>
                  <c:pt idx="5">
                    <c:v>1.8903262505010399E-2</c:v>
                  </c:pt>
                  <c:pt idx="6">
                    <c:v>2.22710574513201E-2</c:v>
                  </c:pt>
                  <c:pt idx="7">
                    <c:v>0.02</c:v>
                  </c:pt>
                  <c:pt idx="8">
                    <c:v>1.2220201853215601E-2</c:v>
                  </c:pt>
                  <c:pt idx="9">
                    <c:v>2.0132891827388699E-2</c:v>
                  </c:pt>
                  <c:pt idx="10">
                    <c:v>4.0000000000000001E-3</c:v>
                  </c:pt>
                  <c:pt idx="11">
                    <c:v>2.27449628123093E-2</c:v>
                  </c:pt>
                  <c:pt idx="12">
                    <c:v>2.6229754097208E-2</c:v>
                  </c:pt>
                  <c:pt idx="13">
                    <c:v>1.2220201853215601E-2</c:v>
                  </c:pt>
                  <c:pt idx="14">
                    <c:v>1.5143755588800699E-2</c:v>
                  </c:pt>
                  <c:pt idx="15">
                    <c:v>2.60256283945908E-2</c:v>
                  </c:pt>
                  <c:pt idx="16">
                    <c:v>2.20302821891444E-2</c:v>
                  </c:pt>
                  <c:pt idx="17">
                    <c:v>2.6633312473917502E-2</c:v>
                  </c:pt>
                  <c:pt idx="18">
                    <c:v>1.61658075373095E-2</c:v>
                  </c:pt>
                  <c:pt idx="19">
                    <c:v>6.1101009266077899E-3</c:v>
                  </c:pt>
                  <c:pt idx="20">
                    <c:v>3.4486712417006897E-2</c:v>
                  </c:pt>
                  <c:pt idx="21">
                    <c:v>1.6653327995728998E-2</c:v>
                  </c:pt>
                </c:numCache>
              </c:numRef>
            </c:plus>
            <c:minus>
              <c:numRef>
                <c:f>Sheet12!$X$100:$X$127</c:f>
                <c:numCache>
                  <c:formatCode>General</c:formatCode>
                  <c:ptCount val="28"/>
                  <c:pt idx="0">
                    <c:v>0</c:v>
                  </c:pt>
                  <c:pt idx="1">
                    <c:v>2.05264057577875E-2</c:v>
                  </c:pt>
                  <c:pt idx="2">
                    <c:v>3.10698138606165E-2</c:v>
                  </c:pt>
                  <c:pt idx="3">
                    <c:v>1.4422205101856E-2</c:v>
                  </c:pt>
                  <c:pt idx="4">
                    <c:v>1.0066445913694299E-2</c:v>
                  </c:pt>
                  <c:pt idx="5">
                    <c:v>1.8903262505010399E-2</c:v>
                  </c:pt>
                  <c:pt idx="6">
                    <c:v>2.22710574513201E-2</c:v>
                  </c:pt>
                  <c:pt idx="7">
                    <c:v>0.02</c:v>
                  </c:pt>
                  <c:pt idx="8">
                    <c:v>1.2220201853215601E-2</c:v>
                  </c:pt>
                  <c:pt idx="9">
                    <c:v>2.0132891827388699E-2</c:v>
                  </c:pt>
                  <c:pt idx="10">
                    <c:v>4.0000000000000001E-3</c:v>
                  </c:pt>
                  <c:pt idx="11">
                    <c:v>2.27449628123093E-2</c:v>
                  </c:pt>
                  <c:pt idx="12">
                    <c:v>2.6229754097208E-2</c:v>
                  </c:pt>
                  <c:pt idx="13">
                    <c:v>1.2220201853215601E-2</c:v>
                  </c:pt>
                  <c:pt idx="14">
                    <c:v>1.5143755588800699E-2</c:v>
                  </c:pt>
                  <c:pt idx="15">
                    <c:v>2.60256283945908E-2</c:v>
                  </c:pt>
                  <c:pt idx="16">
                    <c:v>2.20302821891444E-2</c:v>
                  </c:pt>
                  <c:pt idx="17">
                    <c:v>2.6633312473917502E-2</c:v>
                  </c:pt>
                  <c:pt idx="18">
                    <c:v>1.61658075373095E-2</c:v>
                  </c:pt>
                  <c:pt idx="19">
                    <c:v>6.1101009266077899E-3</c:v>
                  </c:pt>
                  <c:pt idx="20">
                    <c:v>3.4486712417006897E-2</c:v>
                  </c:pt>
                  <c:pt idx="21">
                    <c:v>1.6653327995728998E-2</c:v>
                  </c:pt>
                </c:numCache>
              </c:numRef>
            </c:minus>
          </c:errBars>
          <c:cat>
            <c:numRef>
              <c:f>Sheet12!$B$46:$B$69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7</c:v>
                </c:pt>
                <c:pt idx="22">
                  <c:v>7</c:v>
                </c:pt>
                <c:pt idx="23">
                  <c:v>7</c:v>
                </c:pt>
              </c:numCache>
            </c:numRef>
          </c:cat>
          <c:val>
            <c:numRef>
              <c:f>Sheet12!$W$100:$W$121</c:f>
              <c:numCache>
                <c:formatCode>General</c:formatCode>
                <c:ptCount val="22"/>
                <c:pt idx="0">
                  <c:v>0.1</c:v>
                </c:pt>
                <c:pt idx="1">
                  <c:v>0.22666666666666699</c:v>
                </c:pt>
                <c:pt idx="2">
                  <c:v>0.233333333333333</c:v>
                </c:pt>
                <c:pt idx="3">
                  <c:v>0.248</c:v>
                </c:pt>
                <c:pt idx="4">
                  <c:v>0.25466666666666699</c:v>
                </c:pt>
                <c:pt idx="5">
                  <c:v>0.27333333333333298</c:v>
                </c:pt>
                <c:pt idx="6">
                  <c:v>0.28799999999999998</c:v>
                </c:pt>
                <c:pt idx="7">
                  <c:v>0.30399999999999999</c:v>
                </c:pt>
                <c:pt idx="8">
                  <c:v>0.289333333333333</c:v>
                </c:pt>
                <c:pt idx="9">
                  <c:v>0.29733333333333301</c:v>
                </c:pt>
                <c:pt idx="10">
                  <c:v>0.312</c:v>
                </c:pt>
                <c:pt idx="11">
                  <c:v>0.31866666666666699</c:v>
                </c:pt>
                <c:pt idx="12">
                  <c:v>0.308</c:v>
                </c:pt>
                <c:pt idx="13">
                  <c:v>0.338666666666667</c:v>
                </c:pt>
                <c:pt idx="14">
                  <c:v>0.34266666666666701</c:v>
                </c:pt>
                <c:pt idx="15">
                  <c:v>0.35066666666666702</c:v>
                </c:pt>
                <c:pt idx="16">
                  <c:v>0.34666666666666701</c:v>
                </c:pt>
                <c:pt idx="17">
                  <c:v>0.38533333333333297</c:v>
                </c:pt>
                <c:pt idx="18">
                  <c:v>0.37066666666666698</c:v>
                </c:pt>
                <c:pt idx="19">
                  <c:v>0.390666666666667</c:v>
                </c:pt>
                <c:pt idx="20">
                  <c:v>0.40666666666666701</c:v>
                </c:pt>
                <c:pt idx="21">
                  <c:v>0.38266666666666699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F7D-4D5B-81E3-97C43E7EA7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170582896"/>
        <c:axId val="-1171707232"/>
      </c:lineChart>
      <c:catAx>
        <c:axId val="-11705828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Hours with rapamycin</a:t>
                </a:r>
              </a:p>
            </c:rich>
          </c:tx>
          <c:layout>
            <c:manualLayout>
              <c:xMode val="edge"/>
              <c:yMode val="edge"/>
              <c:x val="0.36397065364735198"/>
              <c:y val="0.942087572481360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1171707232"/>
        <c:crosses val="autoZero"/>
        <c:auto val="1"/>
        <c:lblAlgn val="ctr"/>
        <c:lblOffset val="100"/>
        <c:tickLblSkip val="3"/>
        <c:noMultiLvlLbl val="0"/>
      </c:catAx>
      <c:valAx>
        <c:axId val="-117170723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dirty="0"/>
                  <a:t>OD</a:t>
                </a:r>
                <a:r>
                  <a:rPr lang="en-US" sz="1200" baseline="-25000" dirty="0"/>
                  <a:t>600</a:t>
                </a:r>
              </a:p>
            </c:rich>
          </c:tx>
          <c:layout>
            <c:manualLayout>
              <c:xMode val="edge"/>
              <c:yMode val="edge"/>
              <c:x val="1.9813324216094602E-3"/>
              <c:y val="0.421104030094198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-11705828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582167819291901"/>
          <c:y val="0.130629675508982"/>
          <c:w val="0.33431533568522898"/>
          <c:h val="0.2949933846934080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/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11D61-F7B4-0B46-BF71-5EF3C9CC74A5}" type="datetimeFigureOut">
              <a:rPr lang="en-US" smtClean="0"/>
              <a:t>4/26/18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913B5-B07E-B342-B778-36C1CBD9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1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Will have to</a:t>
            </a:r>
            <a:r>
              <a:rPr lang="en-US" baseline="0" dirty="0"/>
              <a:t> edit to not include Tup1-AA strains.</a:t>
            </a:r>
          </a:p>
          <a:p>
            <a:r>
              <a:rPr lang="en-US" baseline="0" dirty="0"/>
              <a:t>Also have this data at 72 hours if needed.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FEE81-9768-439F-A3DA-A3B32202493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325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0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97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91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53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021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426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038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1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54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81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AC805-BDED-9049-8B95-43AFDF190DAE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42456-9EF6-6B4F-B8CD-DA1461AC6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2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91" y="171450"/>
            <a:ext cx="5057775" cy="668655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861133" y="629152"/>
            <a:ext cx="5057775" cy="1693424"/>
            <a:chOff x="5861133" y="629152"/>
            <a:chExt cx="5057775" cy="169342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/>
            <a:srcRect b="87365"/>
            <a:stretch/>
          </p:blipFill>
          <p:spPr>
            <a:xfrm>
              <a:off x="5861133" y="629152"/>
              <a:ext cx="5057775" cy="56566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t="46814" b="28811"/>
            <a:stretch/>
          </p:blipFill>
          <p:spPr>
            <a:xfrm>
              <a:off x="5861133" y="1231392"/>
              <a:ext cx="5057775" cy="1091184"/>
            </a:xfrm>
            <a:prstGeom prst="rect">
              <a:avLst/>
            </a:prstGeom>
          </p:spPr>
        </p:pic>
      </p:grp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896084"/>
              </p:ext>
            </p:extLst>
          </p:nvPr>
        </p:nvGraphicFramePr>
        <p:xfrm>
          <a:off x="7240012" y="3107251"/>
          <a:ext cx="4073310" cy="3225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3491" y="367863"/>
            <a:ext cx="798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22401" y="2876418"/>
            <a:ext cx="798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42943" y="183197"/>
            <a:ext cx="479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3 – figure supplement 1</a:t>
            </a:r>
          </a:p>
        </p:txBody>
      </p:sp>
    </p:spTree>
    <p:extLst>
      <p:ext uri="{BB962C8B-B14F-4D97-AF65-F5344CB8AC3E}">
        <p14:creationId xmlns:p14="http://schemas.microsoft.com/office/powerpoint/2010/main" val="128898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38</Words>
  <Application>Microsoft Macintosh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Morse, Randall H (HEALTH)</cp:lastModifiedBy>
  <cp:revision>7</cp:revision>
  <dcterms:created xsi:type="dcterms:W3CDTF">2017-07-21T17:33:04Z</dcterms:created>
  <dcterms:modified xsi:type="dcterms:W3CDTF">2018-04-26T15:54:25Z</dcterms:modified>
</cp:coreProperties>
</file>