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59"/>
    <p:restoredTop sz="94679"/>
  </p:normalViewPr>
  <p:slideViewPr>
    <p:cSldViewPr snapToGrid="0" snapToObjects="1">
      <p:cViewPr varScale="1">
        <p:scale>
          <a:sx n="151" d="100"/>
          <a:sy n="151" d="100"/>
        </p:scale>
        <p:origin x="208" y="1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A2F83-6C9F-264F-BE15-F7354030EF52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57E6-BD0F-3F4F-B5F5-FE43AB26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175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A2F83-6C9F-264F-BE15-F7354030EF52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57E6-BD0F-3F4F-B5F5-FE43AB26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750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A2F83-6C9F-264F-BE15-F7354030EF52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57E6-BD0F-3F4F-B5F5-FE43AB26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299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A2F83-6C9F-264F-BE15-F7354030EF52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57E6-BD0F-3F4F-B5F5-FE43AB26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940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A2F83-6C9F-264F-BE15-F7354030EF52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57E6-BD0F-3F4F-B5F5-FE43AB26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79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A2F83-6C9F-264F-BE15-F7354030EF52}" type="datetimeFigureOut">
              <a:rPr lang="en-US" smtClean="0"/>
              <a:t>11/6/18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57E6-BD0F-3F4F-B5F5-FE43AB26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934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A2F83-6C9F-264F-BE15-F7354030EF52}" type="datetimeFigureOut">
              <a:rPr lang="en-US" smtClean="0"/>
              <a:t>11/6/18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57E6-BD0F-3F4F-B5F5-FE43AB26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60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A2F83-6C9F-264F-BE15-F7354030EF52}" type="datetimeFigureOut">
              <a:rPr lang="en-US" smtClean="0"/>
              <a:t>11/6/18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57E6-BD0F-3F4F-B5F5-FE43AB26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889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A2F83-6C9F-264F-BE15-F7354030EF52}" type="datetimeFigureOut">
              <a:rPr lang="en-US" smtClean="0"/>
              <a:t>11/6/18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57E6-BD0F-3F4F-B5F5-FE43AB26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70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A2F83-6C9F-264F-BE15-F7354030EF52}" type="datetimeFigureOut">
              <a:rPr lang="en-US" smtClean="0"/>
              <a:t>11/6/18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57E6-BD0F-3F4F-B5F5-FE43AB26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531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A2F83-6C9F-264F-BE15-F7354030EF52}" type="datetimeFigureOut">
              <a:rPr lang="en-US" smtClean="0"/>
              <a:t>11/6/18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57E6-BD0F-3F4F-B5F5-FE43AB26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363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A2F83-6C9F-264F-BE15-F7354030EF52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357E6-BD0F-3F4F-B5F5-FE43AB26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900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9BE01E5-32D9-4217-BD1F-8C4382F28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90" y="1254048"/>
            <a:ext cx="1750291" cy="13400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9BA7CC-663F-41A1-9646-729E0364E0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5166" y="1238622"/>
            <a:ext cx="1723922" cy="13535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1AC3A15-ADAB-4836-86FF-87239CCEB5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6293" y="3722682"/>
            <a:ext cx="1861092" cy="146180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078778" y="3755969"/>
            <a:ext cx="502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F621432-C3DB-2940-94B8-5CF8D14EEF7F}"/>
              </a:ext>
            </a:extLst>
          </p:cNvPr>
          <p:cNvSpPr txBox="1"/>
          <p:nvPr/>
        </p:nvSpPr>
        <p:spPr>
          <a:xfrm>
            <a:off x="16572126" y="-1805483"/>
            <a:ext cx="774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TBP </a:t>
            </a:r>
            <a:r>
              <a:rPr lang="en-US" sz="1200" b="1" dirty="0" err="1"/>
              <a:t>ChIP</a:t>
            </a:r>
            <a:endParaRPr lang="en-US" sz="1200" b="1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4066439-610B-7C41-A718-645B67639F7F}"/>
              </a:ext>
            </a:extLst>
          </p:cNvPr>
          <p:cNvGrpSpPr/>
          <p:nvPr/>
        </p:nvGrpSpPr>
        <p:grpSpPr>
          <a:xfrm>
            <a:off x="6426599" y="669880"/>
            <a:ext cx="4815066" cy="2394628"/>
            <a:chOff x="2796052" y="4097053"/>
            <a:chExt cx="4815066" cy="2394628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187B2D78-4166-594F-A8B8-3C17A85E31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13691" y="4644667"/>
              <a:ext cx="1876190" cy="1600280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BD9DBE7-51D9-4E41-84EA-3C44339A72A9}"/>
                </a:ext>
              </a:extLst>
            </p:cNvPr>
            <p:cNvSpPr txBox="1"/>
            <p:nvPr/>
          </p:nvSpPr>
          <p:spPr>
            <a:xfrm>
              <a:off x="4144128" y="4097053"/>
              <a:ext cx="15002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Taf1 at UAS genes</a:t>
              </a: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745FB68B-FD76-9B44-809E-8AA45114A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13618" y="4641489"/>
              <a:ext cx="1965409" cy="1588894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12D7996-D1A7-AC4E-9250-075B892096B9}"/>
                </a:ext>
              </a:extLst>
            </p:cNvPr>
            <p:cNvSpPr txBox="1"/>
            <p:nvPr/>
          </p:nvSpPr>
          <p:spPr>
            <a:xfrm>
              <a:off x="5332338" y="6214682"/>
              <a:ext cx="22787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-1 kb         TSS           TES          1 kb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D598B1B-4A12-134B-9EB6-AFDD1FA392A3}"/>
                </a:ext>
              </a:extLst>
            </p:cNvPr>
            <p:cNvSpPr txBox="1"/>
            <p:nvPr/>
          </p:nvSpPr>
          <p:spPr>
            <a:xfrm>
              <a:off x="2984674" y="6214681"/>
              <a:ext cx="22787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-1 kb         TSS           TES          1 kb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E9AB4B8-ABD2-3342-8E27-C08080F28DBA}"/>
                </a:ext>
              </a:extLst>
            </p:cNvPr>
            <p:cNvSpPr txBox="1"/>
            <p:nvPr/>
          </p:nvSpPr>
          <p:spPr>
            <a:xfrm rot="16200000">
              <a:off x="2620980" y="5192101"/>
              <a:ext cx="6271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RPM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A70820E-A452-5749-87D3-401F990CCF1B}"/>
              </a:ext>
            </a:extLst>
          </p:cNvPr>
          <p:cNvSpPr txBox="1"/>
          <p:nvPr/>
        </p:nvSpPr>
        <p:spPr>
          <a:xfrm>
            <a:off x="1036426" y="798349"/>
            <a:ext cx="502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E4A07FD-D234-E041-A981-B5312E2440B9}"/>
              </a:ext>
            </a:extLst>
          </p:cNvPr>
          <p:cNvSpPr txBox="1"/>
          <p:nvPr/>
        </p:nvSpPr>
        <p:spPr>
          <a:xfrm>
            <a:off x="942536" y="3057917"/>
            <a:ext cx="502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92887AB-7852-5041-813E-48AC266CF4FD}"/>
              </a:ext>
            </a:extLst>
          </p:cNvPr>
          <p:cNvSpPr txBox="1"/>
          <p:nvPr/>
        </p:nvSpPr>
        <p:spPr>
          <a:xfrm>
            <a:off x="1781795" y="3162905"/>
            <a:ext cx="283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Pol II at UAS genes in </a:t>
            </a:r>
            <a:r>
              <a:rPr lang="en-US" sz="1400" b="1" i="1" dirty="0"/>
              <a:t>rpb3-AA</a:t>
            </a:r>
            <a:r>
              <a:rPr lang="en-US" sz="1400" b="1" dirty="0"/>
              <a:t> yeast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6A1D042-334B-0543-8F78-BD51E8B9BE04}"/>
              </a:ext>
            </a:extLst>
          </p:cNvPr>
          <p:cNvSpPr txBox="1"/>
          <p:nvPr/>
        </p:nvSpPr>
        <p:spPr>
          <a:xfrm>
            <a:off x="1888538" y="684254"/>
            <a:ext cx="265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TBP at UAS genes in </a:t>
            </a:r>
            <a:r>
              <a:rPr lang="en-US" sz="1400" b="1" i="1" dirty="0" err="1"/>
              <a:t>tbp</a:t>
            </a:r>
            <a:r>
              <a:rPr lang="en-US" sz="1400" b="1" i="1" dirty="0"/>
              <a:t>-AA</a:t>
            </a:r>
            <a:r>
              <a:rPr lang="en-US" sz="1400" b="1" dirty="0"/>
              <a:t> yeast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D6DBAC7-31B9-C947-90D7-1250B7D93D53}"/>
              </a:ext>
            </a:extLst>
          </p:cNvPr>
          <p:cNvSpPr txBox="1"/>
          <p:nvPr/>
        </p:nvSpPr>
        <p:spPr>
          <a:xfrm>
            <a:off x="1998188" y="1037278"/>
            <a:ext cx="1220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</a:t>
            </a:r>
            <a:r>
              <a:rPr lang="en-US" sz="1200" b="1" baseline="30000" dirty="0"/>
              <a:t>st</a:t>
            </a:r>
            <a:r>
              <a:rPr lang="en-US" sz="1200" b="1" dirty="0"/>
              <a:t> replicate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A354D31-8638-5A41-A906-47529BD3A4A1}"/>
              </a:ext>
            </a:extLst>
          </p:cNvPr>
          <p:cNvSpPr txBox="1"/>
          <p:nvPr/>
        </p:nvSpPr>
        <p:spPr>
          <a:xfrm>
            <a:off x="4116640" y="1070068"/>
            <a:ext cx="1293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</a:t>
            </a:r>
            <a:r>
              <a:rPr lang="en-US" sz="1200" b="1" baseline="30000" dirty="0"/>
              <a:t>nd</a:t>
            </a:r>
            <a:r>
              <a:rPr lang="en-US" sz="1200" b="1" dirty="0"/>
              <a:t> replicate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2EEB798-A727-7048-8114-70CF8D951496}"/>
              </a:ext>
            </a:extLst>
          </p:cNvPr>
          <p:cNvSpPr/>
          <p:nvPr/>
        </p:nvSpPr>
        <p:spPr>
          <a:xfrm>
            <a:off x="3665270" y="2749994"/>
            <a:ext cx="1394999" cy="919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C9AA3C5-AB83-AC48-8A80-A1777FC43BFB}"/>
              </a:ext>
            </a:extLst>
          </p:cNvPr>
          <p:cNvSpPr/>
          <p:nvPr/>
        </p:nvSpPr>
        <p:spPr>
          <a:xfrm>
            <a:off x="1565351" y="2854188"/>
            <a:ext cx="1394999" cy="919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E3A646E-4CF4-C54C-9283-512848BB1951}"/>
              </a:ext>
            </a:extLst>
          </p:cNvPr>
          <p:cNvSpPr txBox="1"/>
          <p:nvPr/>
        </p:nvSpPr>
        <p:spPr>
          <a:xfrm>
            <a:off x="1432842" y="2548052"/>
            <a:ext cx="20118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-1 kb           TSS            TES           1 kb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E8A9D78-2696-8D40-BF5B-9BE9AEE97AE1}"/>
              </a:ext>
            </a:extLst>
          </p:cNvPr>
          <p:cNvSpPr txBox="1"/>
          <p:nvPr/>
        </p:nvSpPr>
        <p:spPr>
          <a:xfrm rot="16200000">
            <a:off x="1206698" y="1614534"/>
            <a:ext cx="4522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RPM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FEE8DF3-1BC6-D048-9717-216D816279EB}"/>
              </a:ext>
            </a:extLst>
          </p:cNvPr>
          <p:cNvSpPr txBox="1"/>
          <p:nvPr/>
        </p:nvSpPr>
        <p:spPr>
          <a:xfrm>
            <a:off x="433744" y="217135"/>
            <a:ext cx="299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3– figure supplement 3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97E5645-8CBB-D340-807B-5F0758AA7FC2}"/>
              </a:ext>
            </a:extLst>
          </p:cNvPr>
          <p:cNvSpPr txBox="1"/>
          <p:nvPr/>
        </p:nvSpPr>
        <p:spPr>
          <a:xfrm>
            <a:off x="4167261" y="3501769"/>
            <a:ext cx="1358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</a:t>
            </a:r>
            <a:r>
              <a:rPr lang="en-US" sz="1200" b="1" baseline="30000" dirty="0"/>
              <a:t>nd</a:t>
            </a:r>
            <a:r>
              <a:rPr lang="en-US" sz="1200" b="1" dirty="0"/>
              <a:t> replicate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9ED0EEA-A7BB-0246-845F-2BE0E3F9FBEF}"/>
              </a:ext>
            </a:extLst>
          </p:cNvPr>
          <p:cNvSpPr txBox="1"/>
          <p:nvPr/>
        </p:nvSpPr>
        <p:spPr>
          <a:xfrm rot="16200000">
            <a:off x="1083142" y="4304763"/>
            <a:ext cx="4679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RPM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8303D68-5CEE-AD49-A629-EEB54FA575E1}"/>
              </a:ext>
            </a:extLst>
          </p:cNvPr>
          <p:cNvSpPr txBox="1"/>
          <p:nvPr/>
        </p:nvSpPr>
        <p:spPr>
          <a:xfrm>
            <a:off x="2056583" y="3513470"/>
            <a:ext cx="1262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</a:t>
            </a:r>
            <a:r>
              <a:rPr lang="en-US" sz="1200" b="1" baseline="30000" dirty="0"/>
              <a:t>st</a:t>
            </a:r>
            <a:r>
              <a:rPr lang="en-US" sz="1200" b="1" dirty="0"/>
              <a:t> replicate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432F7C-719D-B84C-8AC8-70475D1219F5}"/>
              </a:ext>
            </a:extLst>
          </p:cNvPr>
          <p:cNvSpPr txBox="1"/>
          <p:nvPr/>
        </p:nvSpPr>
        <p:spPr>
          <a:xfrm>
            <a:off x="1454711" y="5138897"/>
            <a:ext cx="20983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-1 kb             TSS            TES            1 kb 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79061D1-EC74-0D4D-B7FF-9FA72432093A}"/>
              </a:ext>
            </a:extLst>
          </p:cNvPr>
          <p:cNvSpPr txBox="1"/>
          <p:nvPr/>
        </p:nvSpPr>
        <p:spPr>
          <a:xfrm>
            <a:off x="6078778" y="792991"/>
            <a:ext cx="502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EA09F064-B90D-B34B-B6F5-0E3CD387C6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09418" y="4012061"/>
            <a:ext cx="2075237" cy="1525506"/>
          </a:xfrm>
          <a:prstGeom prst="rect">
            <a:avLst/>
          </a:prstGeom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435701A8-70B3-AC48-9643-101162FC100B}"/>
              </a:ext>
            </a:extLst>
          </p:cNvPr>
          <p:cNvSpPr txBox="1"/>
          <p:nvPr/>
        </p:nvSpPr>
        <p:spPr>
          <a:xfrm flipH="1">
            <a:off x="9294484" y="3718438"/>
            <a:ext cx="162129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TBP at UAS genes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0986B04-8306-D849-8FE5-F9C22EC6AAC9}"/>
              </a:ext>
            </a:extLst>
          </p:cNvPr>
          <p:cNvSpPr txBox="1"/>
          <p:nvPr/>
        </p:nvSpPr>
        <p:spPr>
          <a:xfrm>
            <a:off x="8905125" y="5537567"/>
            <a:ext cx="24000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-1kb               TSS                TES              1kb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09F2E3A-3CDA-9A4E-8FCB-BEB0A3A364EC}"/>
              </a:ext>
            </a:extLst>
          </p:cNvPr>
          <p:cNvSpPr txBox="1"/>
          <p:nvPr/>
        </p:nvSpPr>
        <p:spPr>
          <a:xfrm flipH="1">
            <a:off x="6967085" y="3718438"/>
            <a:ext cx="162129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Pol II at UAS genes</a:t>
            </a:r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A6B3BE98-B497-FB40-9486-289D14E977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53943" y="4012061"/>
            <a:ext cx="2022106" cy="1529883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E36C5FD4-3F1A-8B40-B0FD-2E641BFCFF2F}"/>
              </a:ext>
            </a:extLst>
          </p:cNvPr>
          <p:cNvSpPr txBox="1"/>
          <p:nvPr/>
        </p:nvSpPr>
        <p:spPr>
          <a:xfrm>
            <a:off x="6753942" y="5532461"/>
            <a:ext cx="21795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-1kb            TSS              TES            1kb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9C3DE57-F969-F046-A862-7187B90EB308}"/>
              </a:ext>
            </a:extLst>
          </p:cNvPr>
          <p:cNvSpPr txBox="1"/>
          <p:nvPr/>
        </p:nvSpPr>
        <p:spPr>
          <a:xfrm rot="16200000">
            <a:off x="6468919" y="4530270"/>
            <a:ext cx="4522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RPM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A0E9276-01AC-4CD6-B9A0-1B4704251B47}"/>
              </a:ext>
            </a:extLst>
          </p:cNvPr>
          <p:cNvSpPr txBox="1"/>
          <p:nvPr/>
        </p:nvSpPr>
        <p:spPr>
          <a:xfrm>
            <a:off x="3520243" y="5133481"/>
            <a:ext cx="20983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-1 kb             TSS            TES            1 kb 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0AF2CB8-BAE2-4BF7-BF61-94E2786693F1}"/>
              </a:ext>
            </a:extLst>
          </p:cNvPr>
          <p:cNvSpPr txBox="1"/>
          <p:nvPr/>
        </p:nvSpPr>
        <p:spPr>
          <a:xfrm>
            <a:off x="3544166" y="2561211"/>
            <a:ext cx="20118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-1 kb           TSS            TES           1 kb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083C2239-E07F-A248-A567-89CCA5D10DB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61333" y="3776564"/>
            <a:ext cx="1908548" cy="1423824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AF73E6BE-2C52-1947-8E6E-892DEA59FA6C}"/>
              </a:ext>
            </a:extLst>
          </p:cNvPr>
          <p:cNvSpPr txBox="1"/>
          <p:nvPr/>
        </p:nvSpPr>
        <p:spPr>
          <a:xfrm>
            <a:off x="7184559" y="949443"/>
            <a:ext cx="1220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</a:t>
            </a:r>
            <a:r>
              <a:rPr lang="en-US" sz="1200" b="1" baseline="30000" dirty="0"/>
              <a:t>st</a:t>
            </a:r>
            <a:r>
              <a:rPr lang="en-US" sz="1200" b="1" dirty="0"/>
              <a:t> replicate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0EF1B46-82C7-104E-BFDD-59232107BA9D}"/>
              </a:ext>
            </a:extLst>
          </p:cNvPr>
          <p:cNvSpPr txBox="1"/>
          <p:nvPr/>
        </p:nvSpPr>
        <p:spPr>
          <a:xfrm>
            <a:off x="9597772" y="982233"/>
            <a:ext cx="1293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</a:t>
            </a:r>
            <a:r>
              <a:rPr lang="en-US" sz="1200" b="1" baseline="30000" dirty="0"/>
              <a:t>nd</a:t>
            </a:r>
            <a:r>
              <a:rPr lang="en-US" sz="1200" b="1" dirty="0"/>
              <a:t> replicate</a:t>
            </a:r>
          </a:p>
        </p:txBody>
      </p:sp>
    </p:spTree>
    <p:extLst>
      <p:ext uri="{BB962C8B-B14F-4D97-AF65-F5344CB8AC3E}">
        <p14:creationId xmlns:p14="http://schemas.microsoft.com/office/powerpoint/2010/main" val="1909390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3477</TotalTime>
  <Words>108</Words>
  <Application>Microsoft Macintosh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Morse, Randall H (HEALTH)</dc:creator>
  <cp:lastModifiedBy>Morse, Randall H (HEALTH)</cp:lastModifiedBy>
  <cp:revision>41</cp:revision>
  <dcterms:created xsi:type="dcterms:W3CDTF">2017-07-12T19:39:42Z</dcterms:created>
  <dcterms:modified xsi:type="dcterms:W3CDTF">2018-11-06T18:19:36Z</dcterms:modified>
</cp:coreProperties>
</file>