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2"/>
    <p:restoredTop sz="94634"/>
  </p:normalViewPr>
  <p:slideViewPr>
    <p:cSldViewPr snapToGrid="0" snapToObjects="1">
      <p:cViewPr varScale="1">
        <p:scale>
          <a:sx n="195" d="100"/>
          <a:sy n="195" d="100"/>
        </p:scale>
        <p:origin x="36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095EF-4A57-A446-90D1-F7EA03005E04}" type="datetimeFigureOut">
              <a:rPr lang="en-US" smtClean="0"/>
              <a:t>11/16/18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C60E7-19F9-8040-90BC-700AF4711E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5732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095EF-4A57-A446-90D1-F7EA03005E04}" type="datetimeFigureOut">
              <a:rPr lang="en-US" smtClean="0"/>
              <a:t>11/16/18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C60E7-19F9-8040-90BC-700AF4711E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5665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095EF-4A57-A446-90D1-F7EA03005E04}" type="datetimeFigureOut">
              <a:rPr lang="en-US" smtClean="0"/>
              <a:t>11/16/18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C60E7-19F9-8040-90BC-700AF4711E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2489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095EF-4A57-A446-90D1-F7EA03005E04}" type="datetimeFigureOut">
              <a:rPr lang="en-US" smtClean="0"/>
              <a:t>11/16/18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C60E7-19F9-8040-90BC-700AF4711E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57810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095EF-4A57-A446-90D1-F7EA03005E04}" type="datetimeFigureOut">
              <a:rPr lang="en-US" smtClean="0"/>
              <a:t>11/16/18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C60E7-19F9-8040-90BC-700AF4711E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6800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095EF-4A57-A446-90D1-F7EA03005E04}" type="datetimeFigureOut">
              <a:rPr lang="en-US" smtClean="0"/>
              <a:t>11/16/18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C60E7-19F9-8040-90BC-700AF4711E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095EF-4A57-A446-90D1-F7EA03005E04}" type="datetimeFigureOut">
              <a:rPr lang="en-US" smtClean="0"/>
              <a:t>11/16/18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C60E7-19F9-8040-90BC-700AF4711E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5073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095EF-4A57-A446-90D1-F7EA03005E04}" type="datetimeFigureOut">
              <a:rPr lang="en-US" smtClean="0"/>
              <a:t>11/16/18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C60E7-19F9-8040-90BC-700AF4711E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2745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095EF-4A57-A446-90D1-F7EA03005E04}" type="datetimeFigureOut">
              <a:rPr lang="en-US" smtClean="0"/>
              <a:t>11/16/18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C60E7-19F9-8040-90BC-700AF4711E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310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095EF-4A57-A446-90D1-F7EA03005E04}" type="datetimeFigureOut">
              <a:rPr lang="en-US" smtClean="0"/>
              <a:t>11/16/18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C60E7-19F9-8040-90BC-700AF4711E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7696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095EF-4A57-A446-90D1-F7EA03005E04}" type="datetimeFigureOut">
              <a:rPr lang="en-US" smtClean="0"/>
              <a:t>11/16/18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C60E7-19F9-8040-90BC-700AF4711E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9627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8095EF-4A57-A446-90D1-F7EA03005E04}" type="datetimeFigureOut">
              <a:rPr lang="en-US" smtClean="0"/>
              <a:t>11/16/18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8C60E7-19F9-8040-90BC-700AF4711E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84900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17CD40BE-ACD1-F941-89E1-0F87530858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7298" y="1490032"/>
            <a:ext cx="3097185" cy="337739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798144F-5089-7D4D-BAF4-D0A355A1C86E}"/>
              </a:ext>
            </a:extLst>
          </p:cNvPr>
          <p:cNvSpPr txBox="1"/>
          <p:nvPr/>
        </p:nvSpPr>
        <p:spPr>
          <a:xfrm>
            <a:off x="898636" y="1162356"/>
            <a:ext cx="37758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/>
              <a:t>ChIP</a:t>
            </a:r>
            <a:r>
              <a:rPr lang="en-US" sz="1400" b="1" dirty="0"/>
              <a:t> of PIC components in anchor away strains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C39B462-C2E3-5C45-B3E4-1F350B139D7E}"/>
              </a:ext>
            </a:extLst>
          </p:cNvPr>
          <p:cNvSpPr txBox="1"/>
          <p:nvPr/>
        </p:nvSpPr>
        <p:spPr>
          <a:xfrm>
            <a:off x="79020" y="24806"/>
            <a:ext cx="29946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Figure 3– figure supplement 4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A1177AC-063C-7543-8371-589CA0989FDF}"/>
              </a:ext>
            </a:extLst>
          </p:cNvPr>
          <p:cNvSpPr txBox="1"/>
          <p:nvPr/>
        </p:nvSpPr>
        <p:spPr>
          <a:xfrm>
            <a:off x="353506" y="4925234"/>
            <a:ext cx="13137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/>
              <a:t>rpb3-AA-2</a:t>
            </a:r>
            <a:r>
              <a:rPr lang="en-US" sz="1200" b="1" dirty="0"/>
              <a:t> Rpb1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76464C3-B996-A14C-8E02-C5016FC9AF5E}"/>
              </a:ext>
            </a:extLst>
          </p:cNvPr>
          <p:cNvSpPr txBox="1"/>
          <p:nvPr/>
        </p:nvSpPr>
        <p:spPr>
          <a:xfrm>
            <a:off x="290442" y="5330037"/>
            <a:ext cx="13137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/>
              <a:t>rpb3-AAR-2</a:t>
            </a:r>
            <a:r>
              <a:rPr lang="en-US" sz="1200" b="1" dirty="0"/>
              <a:t> Rpb1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1A102F6-1B96-3B48-91AB-D9C3E40B9150}"/>
              </a:ext>
            </a:extLst>
          </p:cNvPr>
          <p:cNvSpPr txBox="1"/>
          <p:nvPr/>
        </p:nvSpPr>
        <p:spPr>
          <a:xfrm>
            <a:off x="353506" y="3383580"/>
            <a:ext cx="13137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/>
              <a:t>taf1-AA</a:t>
            </a:r>
            <a:r>
              <a:rPr lang="en-US" sz="1200" b="1" dirty="0"/>
              <a:t>-1 Taf1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50FB3E2-1C78-CF41-8918-B25B9E45E7FD}"/>
              </a:ext>
            </a:extLst>
          </p:cNvPr>
          <p:cNvSpPr txBox="1"/>
          <p:nvPr/>
        </p:nvSpPr>
        <p:spPr>
          <a:xfrm>
            <a:off x="353506" y="3738304"/>
            <a:ext cx="13137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/>
              <a:t>taf1-AAR</a:t>
            </a:r>
            <a:r>
              <a:rPr lang="en-US" sz="1200" b="1" dirty="0"/>
              <a:t>-1 Taf1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26EF3CF-B742-784D-B3B8-67254BE1FD3C}"/>
              </a:ext>
            </a:extLst>
          </p:cNvPr>
          <p:cNvSpPr txBox="1"/>
          <p:nvPr/>
        </p:nvSpPr>
        <p:spPr>
          <a:xfrm>
            <a:off x="353506" y="4108794"/>
            <a:ext cx="13137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/>
              <a:t>taf1-AA</a:t>
            </a:r>
            <a:r>
              <a:rPr lang="en-US" sz="1200" b="1" dirty="0"/>
              <a:t>-2 Taf1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9C0AAB5-424D-CB47-8485-C75AB9A1D799}"/>
              </a:ext>
            </a:extLst>
          </p:cNvPr>
          <p:cNvSpPr txBox="1"/>
          <p:nvPr/>
        </p:nvSpPr>
        <p:spPr>
          <a:xfrm>
            <a:off x="353506" y="4510816"/>
            <a:ext cx="13137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/>
              <a:t>taf1-AAR</a:t>
            </a:r>
            <a:r>
              <a:rPr lang="en-US" sz="1200" b="1" dirty="0"/>
              <a:t>-2 Taf1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B0D423D-2FF0-6B43-AC76-341CF0F50A41}"/>
              </a:ext>
            </a:extLst>
          </p:cNvPr>
          <p:cNvSpPr txBox="1"/>
          <p:nvPr/>
        </p:nvSpPr>
        <p:spPr>
          <a:xfrm>
            <a:off x="365237" y="1812713"/>
            <a:ext cx="13137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/>
              <a:t>tbp-AA</a:t>
            </a:r>
            <a:r>
              <a:rPr lang="en-US" sz="1200" b="1" dirty="0"/>
              <a:t>-1 TBP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EBD7013-39E2-A24E-8334-0638FA791F2A}"/>
              </a:ext>
            </a:extLst>
          </p:cNvPr>
          <p:cNvSpPr txBox="1"/>
          <p:nvPr/>
        </p:nvSpPr>
        <p:spPr>
          <a:xfrm>
            <a:off x="365237" y="896401"/>
            <a:ext cx="445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A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971DD76-E49D-B24B-9CCE-D7B46B682FEF}"/>
              </a:ext>
            </a:extLst>
          </p:cNvPr>
          <p:cNvSpPr txBox="1"/>
          <p:nvPr/>
        </p:nvSpPr>
        <p:spPr>
          <a:xfrm>
            <a:off x="5641431" y="896400"/>
            <a:ext cx="445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B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FEAAC545-FD62-8247-8586-0C31780E91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46729" y="2021532"/>
            <a:ext cx="1061326" cy="1201637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A332DBB7-501F-FF45-BFC6-8DBAEC1F24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6651898" y="3608798"/>
            <a:ext cx="1453477" cy="1180051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F0DBF4C8-4B57-0C43-A284-0B518EDD273A}"/>
              </a:ext>
            </a:extLst>
          </p:cNvPr>
          <p:cNvSpPr txBox="1"/>
          <p:nvPr/>
        </p:nvSpPr>
        <p:spPr>
          <a:xfrm>
            <a:off x="5674035" y="2089712"/>
            <a:ext cx="9778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Med15 (tail)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312C62C-BF0C-3549-9231-6511CBC0CF57}"/>
              </a:ext>
            </a:extLst>
          </p:cNvPr>
          <p:cNvSpPr txBox="1"/>
          <p:nvPr/>
        </p:nvSpPr>
        <p:spPr>
          <a:xfrm>
            <a:off x="5674036" y="2421892"/>
            <a:ext cx="11591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Med17 (head)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682E10E-7839-B044-8C25-39F66FCCEA03}"/>
              </a:ext>
            </a:extLst>
          </p:cNvPr>
          <p:cNvSpPr txBox="1"/>
          <p:nvPr/>
        </p:nvSpPr>
        <p:spPr>
          <a:xfrm>
            <a:off x="5674036" y="2769838"/>
            <a:ext cx="11591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Med18 (head)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9A4E597-C6CA-D84B-BAF1-D92E4CA1F0DF}"/>
              </a:ext>
            </a:extLst>
          </p:cNvPr>
          <p:cNvSpPr txBox="1"/>
          <p:nvPr/>
        </p:nvSpPr>
        <p:spPr>
          <a:xfrm>
            <a:off x="5641431" y="3701184"/>
            <a:ext cx="9778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Med15 (tail)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4C7616B-2782-014A-B721-50B54B678A35}"/>
              </a:ext>
            </a:extLst>
          </p:cNvPr>
          <p:cNvSpPr txBox="1"/>
          <p:nvPr/>
        </p:nvSpPr>
        <p:spPr>
          <a:xfrm>
            <a:off x="5641432" y="4033364"/>
            <a:ext cx="11591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Med17 (head)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2F1370E-29F2-2D41-BD2A-9C6A67508551}"/>
              </a:ext>
            </a:extLst>
          </p:cNvPr>
          <p:cNvSpPr txBox="1"/>
          <p:nvPr/>
        </p:nvSpPr>
        <p:spPr>
          <a:xfrm>
            <a:off x="5641432" y="4381310"/>
            <a:ext cx="11591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Med18 (head)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26DA9CA-D3DC-7240-8F3F-4349DB33E8F8}"/>
              </a:ext>
            </a:extLst>
          </p:cNvPr>
          <p:cNvSpPr txBox="1"/>
          <p:nvPr/>
        </p:nvSpPr>
        <p:spPr>
          <a:xfrm>
            <a:off x="7196962" y="3223169"/>
            <a:ext cx="5269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/>
              <a:t>PGK1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CC2F236-0F96-F74E-A2A2-9CF48F46030D}"/>
              </a:ext>
            </a:extLst>
          </p:cNvPr>
          <p:cNvSpPr txBox="1"/>
          <p:nvPr/>
        </p:nvSpPr>
        <p:spPr>
          <a:xfrm>
            <a:off x="7349859" y="4806975"/>
            <a:ext cx="6972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/>
              <a:t>PMA1</a:t>
            </a:r>
          </a:p>
        </p:txBody>
      </p:sp>
      <p:sp>
        <p:nvSpPr>
          <p:cNvPr id="33" name="Right Arrow 32">
            <a:extLst>
              <a:ext uri="{FF2B5EF4-FFF2-40B4-BE49-F238E27FC236}">
                <a16:creationId xmlns:a16="http://schemas.microsoft.com/office/drawing/2014/main" id="{A3CA8799-E39E-A84D-8959-D8EE2818E665}"/>
              </a:ext>
            </a:extLst>
          </p:cNvPr>
          <p:cNvSpPr/>
          <p:nvPr/>
        </p:nvSpPr>
        <p:spPr>
          <a:xfrm rot="5400000">
            <a:off x="6848968" y="1928515"/>
            <a:ext cx="99345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ight Arrow 33">
            <a:extLst>
              <a:ext uri="{FF2B5EF4-FFF2-40B4-BE49-F238E27FC236}">
                <a16:creationId xmlns:a16="http://schemas.microsoft.com/office/drawing/2014/main" id="{3E4F45F9-0FC7-1249-9AC3-D5298007AD51}"/>
              </a:ext>
            </a:extLst>
          </p:cNvPr>
          <p:cNvSpPr/>
          <p:nvPr/>
        </p:nvSpPr>
        <p:spPr>
          <a:xfrm rot="5400000">
            <a:off x="6871827" y="3585938"/>
            <a:ext cx="99345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26907A6-7C22-D848-B8F3-226BBC9FB389}"/>
              </a:ext>
            </a:extLst>
          </p:cNvPr>
          <p:cNvSpPr txBox="1"/>
          <p:nvPr/>
        </p:nvSpPr>
        <p:spPr>
          <a:xfrm>
            <a:off x="6061841" y="1162356"/>
            <a:ext cx="21955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err="1"/>
              <a:t>ChIP</a:t>
            </a:r>
            <a:r>
              <a:rPr lang="en-US" sz="1400" b="1" dirty="0"/>
              <a:t> of Mediator subunits in </a:t>
            </a:r>
            <a:r>
              <a:rPr lang="en-US" sz="1400" b="1" i="1" dirty="0"/>
              <a:t>kin28-AAR</a:t>
            </a:r>
            <a:r>
              <a:rPr lang="en-US" sz="1400" b="1" dirty="0"/>
              <a:t> yeast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FDF3FED-5510-7F49-BAF2-FC6E28F57CAE}"/>
              </a:ext>
            </a:extLst>
          </p:cNvPr>
          <p:cNvSpPr txBox="1"/>
          <p:nvPr/>
        </p:nvSpPr>
        <p:spPr>
          <a:xfrm>
            <a:off x="365237" y="2217650"/>
            <a:ext cx="13137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/>
              <a:t>tbp-AAR</a:t>
            </a:r>
            <a:r>
              <a:rPr lang="en-US" sz="1200" b="1" dirty="0"/>
              <a:t>-1 TBP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6534302-0633-2740-96D5-F71590AE4290}"/>
              </a:ext>
            </a:extLst>
          </p:cNvPr>
          <p:cNvSpPr txBox="1"/>
          <p:nvPr/>
        </p:nvSpPr>
        <p:spPr>
          <a:xfrm>
            <a:off x="365237" y="2622587"/>
            <a:ext cx="13137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/>
              <a:t>tbp-AA</a:t>
            </a:r>
            <a:r>
              <a:rPr lang="en-US" sz="1200" b="1" dirty="0"/>
              <a:t>-2 TBP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0647C45-5794-8440-8A7A-755B966667BA}"/>
              </a:ext>
            </a:extLst>
          </p:cNvPr>
          <p:cNvSpPr txBox="1"/>
          <p:nvPr/>
        </p:nvSpPr>
        <p:spPr>
          <a:xfrm>
            <a:off x="365237" y="3027524"/>
            <a:ext cx="13137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/>
              <a:t>tbp-AAR</a:t>
            </a:r>
            <a:r>
              <a:rPr lang="en-US" sz="1200" b="1" dirty="0"/>
              <a:t>-2 TBP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F696005-E444-344E-9991-14462E440EB1}"/>
              </a:ext>
            </a:extLst>
          </p:cNvPr>
          <p:cNvSpPr txBox="1"/>
          <p:nvPr/>
        </p:nvSpPr>
        <p:spPr>
          <a:xfrm>
            <a:off x="3080205" y="5853178"/>
            <a:ext cx="6253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/>
              <a:t>SNQ2</a:t>
            </a:r>
            <a:endParaRPr lang="en-US" sz="1200" b="1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EF305F4-24E8-0140-A697-B679A4A10C20}"/>
              </a:ext>
            </a:extLst>
          </p:cNvPr>
          <p:cNvSpPr txBox="1"/>
          <p:nvPr/>
        </p:nvSpPr>
        <p:spPr>
          <a:xfrm>
            <a:off x="4119938" y="5853177"/>
            <a:ext cx="6253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/>
              <a:t>RPL4B</a:t>
            </a:r>
            <a:endParaRPr lang="en-US" sz="1200" b="1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2A2D0F3-8E28-F148-A3C1-E730BB107FEB}"/>
              </a:ext>
            </a:extLst>
          </p:cNvPr>
          <p:cNvGrpSpPr/>
          <p:nvPr/>
        </p:nvGrpSpPr>
        <p:grpSpPr>
          <a:xfrm>
            <a:off x="1670599" y="5011427"/>
            <a:ext cx="3093884" cy="821851"/>
            <a:chOff x="1670599" y="5011427"/>
            <a:chExt cx="3093884" cy="821851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56CEE9C1-CF77-6A40-B1A1-60DB48DD805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670599" y="5011427"/>
              <a:ext cx="3093884" cy="821851"/>
            </a:xfrm>
            <a:prstGeom prst="rect">
              <a:avLst/>
            </a:prstGeom>
          </p:spPr>
        </p:pic>
        <p:sp>
          <p:nvSpPr>
            <p:cNvPr id="15" name="Right Arrow 14">
              <a:extLst>
                <a:ext uri="{FF2B5EF4-FFF2-40B4-BE49-F238E27FC236}">
                  <a16:creationId xmlns:a16="http://schemas.microsoft.com/office/drawing/2014/main" id="{D9174F01-C2EE-784C-ABA3-546BDA3326E8}"/>
                </a:ext>
              </a:extLst>
            </p:cNvPr>
            <p:cNvSpPr/>
            <p:nvPr/>
          </p:nvSpPr>
          <p:spPr>
            <a:xfrm>
              <a:off x="3890282" y="5686935"/>
              <a:ext cx="93860" cy="74196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ight Arrow 39">
              <a:extLst>
                <a:ext uri="{FF2B5EF4-FFF2-40B4-BE49-F238E27FC236}">
                  <a16:creationId xmlns:a16="http://schemas.microsoft.com/office/drawing/2014/main" id="{335B1FF1-24FC-D943-BF17-106FDBDC047D}"/>
                </a:ext>
              </a:extLst>
            </p:cNvPr>
            <p:cNvSpPr/>
            <p:nvPr/>
          </p:nvSpPr>
          <p:spPr>
            <a:xfrm>
              <a:off x="4455302" y="5686935"/>
              <a:ext cx="93860" cy="74196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4E18E703-FDA6-A144-8D40-B6A9FBF0F1B9}"/>
              </a:ext>
            </a:extLst>
          </p:cNvPr>
          <p:cNvSpPr txBox="1"/>
          <p:nvPr/>
        </p:nvSpPr>
        <p:spPr>
          <a:xfrm>
            <a:off x="4526616" y="1701944"/>
            <a:ext cx="4452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115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76D8072-B7FA-774C-9A00-C3F664009562}"/>
              </a:ext>
            </a:extLst>
          </p:cNvPr>
          <p:cNvSpPr txBox="1"/>
          <p:nvPr/>
        </p:nvSpPr>
        <p:spPr>
          <a:xfrm>
            <a:off x="4526616" y="2120489"/>
            <a:ext cx="4452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114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1ED7C81-5E0D-2A4B-A16A-AFDB6D339201}"/>
              </a:ext>
            </a:extLst>
          </p:cNvPr>
          <p:cNvSpPr txBox="1"/>
          <p:nvPr/>
        </p:nvSpPr>
        <p:spPr>
          <a:xfrm>
            <a:off x="4526616" y="2493316"/>
            <a:ext cx="4452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47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60D4B5B-9219-3944-AC88-BE2C89863FC4}"/>
              </a:ext>
            </a:extLst>
          </p:cNvPr>
          <p:cNvSpPr txBox="1"/>
          <p:nvPr/>
        </p:nvSpPr>
        <p:spPr>
          <a:xfrm>
            <a:off x="4526616" y="2885736"/>
            <a:ext cx="4452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41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3896BB3F-B363-894A-8400-5DFDB829F46A}"/>
              </a:ext>
            </a:extLst>
          </p:cNvPr>
          <p:cNvSpPr txBox="1"/>
          <p:nvPr/>
        </p:nvSpPr>
        <p:spPr>
          <a:xfrm>
            <a:off x="4526616" y="3278156"/>
            <a:ext cx="4452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94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0A80ED4-EE24-C745-A953-A6CFA2EE485F}"/>
              </a:ext>
            </a:extLst>
          </p:cNvPr>
          <p:cNvSpPr txBox="1"/>
          <p:nvPr/>
        </p:nvSpPr>
        <p:spPr>
          <a:xfrm>
            <a:off x="4526616" y="3670576"/>
            <a:ext cx="4452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101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B33A2C7-DA4F-5C47-A8CD-076FC55EFBC6}"/>
              </a:ext>
            </a:extLst>
          </p:cNvPr>
          <p:cNvSpPr txBox="1"/>
          <p:nvPr/>
        </p:nvSpPr>
        <p:spPr>
          <a:xfrm>
            <a:off x="4526616" y="4076058"/>
            <a:ext cx="4452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64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FE00EE5-4259-5E44-9F56-CF56605D2C20}"/>
              </a:ext>
            </a:extLst>
          </p:cNvPr>
          <p:cNvSpPr txBox="1"/>
          <p:nvPr/>
        </p:nvSpPr>
        <p:spPr>
          <a:xfrm>
            <a:off x="4526616" y="4468478"/>
            <a:ext cx="4452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55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61EFEFBD-D6AE-C14F-877D-EB00F321CB28}"/>
              </a:ext>
            </a:extLst>
          </p:cNvPr>
          <p:cNvSpPr txBox="1"/>
          <p:nvPr/>
        </p:nvSpPr>
        <p:spPr>
          <a:xfrm>
            <a:off x="4526616" y="4867429"/>
            <a:ext cx="4452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261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13D41493-0270-D24B-BCCB-C65A8C7F0793}"/>
              </a:ext>
            </a:extLst>
          </p:cNvPr>
          <p:cNvSpPr txBox="1"/>
          <p:nvPr/>
        </p:nvSpPr>
        <p:spPr>
          <a:xfrm>
            <a:off x="4526616" y="5266380"/>
            <a:ext cx="4452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110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162A634C-394D-C448-973E-726815E2C302}"/>
              </a:ext>
            </a:extLst>
          </p:cNvPr>
          <p:cNvSpPr txBox="1"/>
          <p:nvPr/>
        </p:nvSpPr>
        <p:spPr>
          <a:xfrm>
            <a:off x="7936033" y="3519157"/>
            <a:ext cx="4452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35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3CC87A2C-6A44-1746-9649-C0B399483C18}"/>
              </a:ext>
            </a:extLst>
          </p:cNvPr>
          <p:cNvSpPr txBox="1"/>
          <p:nvPr/>
        </p:nvSpPr>
        <p:spPr>
          <a:xfrm>
            <a:off x="7936033" y="3962835"/>
            <a:ext cx="4452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136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31CA733-9234-5744-824A-97D83924B8F0}"/>
              </a:ext>
            </a:extLst>
          </p:cNvPr>
          <p:cNvSpPr txBox="1"/>
          <p:nvPr/>
        </p:nvSpPr>
        <p:spPr>
          <a:xfrm>
            <a:off x="7924677" y="4310363"/>
            <a:ext cx="4452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228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81467FF9-8451-B948-B25E-515344D3E342}"/>
              </a:ext>
            </a:extLst>
          </p:cNvPr>
          <p:cNvSpPr txBox="1"/>
          <p:nvPr/>
        </p:nvSpPr>
        <p:spPr>
          <a:xfrm>
            <a:off x="7558450" y="1905045"/>
            <a:ext cx="4452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63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7F29DB3D-D50F-8A48-8C44-D5B0B9685D03}"/>
              </a:ext>
            </a:extLst>
          </p:cNvPr>
          <p:cNvSpPr txBox="1"/>
          <p:nvPr/>
        </p:nvSpPr>
        <p:spPr>
          <a:xfrm>
            <a:off x="7558450" y="2364669"/>
            <a:ext cx="4452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285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DF38DCA4-993C-C44C-8593-91502164B209}"/>
              </a:ext>
            </a:extLst>
          </p:cNvPr>
          <p:cNvSpPr txBox="1"/>
          <p:nvPr/>
        </p:nvSpPr>
        <p:spPr>
          <a:xfrm>
            <a:off x="7558450" y="2719792"/>
            <a:ext cx="4452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496</a:t>
            </a:r>
          </a:p>
        </p:txBody>
      </p:sp>
    </p:spTree>
    <p:extLst>
      <p:ext uri="{BB962C8B-B14F-4D97-AF65-F5344CB8AC3E}">
        <p14:creationId xmlns:p14="http://schemas.microsoft.com/office/powerpoint/2010/main" val="36781262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1315</TotalTime>
  <Words>87</Words>
  <Application>Microsoft Macintosh PowerPoint</Application>
  <PresentationFormat>Letter Paper (8.5x11 in)</PresentationFormat>
  <Paragraphs>41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Morse, Randall H (HEALTH)</dc:creator>
  <cp:lastModifiedBy>Morse, Randall H (HEALTH)</cp:lastModifiedBy>
  <cp:revision>14</cp:revision>
  <dcterms:created xsi:type="dcterms:W3CDTF">2018-04-10T14:51:19Z</dcterms:created>
  <dcterms:modified xsi:type="dcterms:W3CDTF">2018-11-16T16:31:39Z</dcterms:modified>
</cp:coreProperties>
</file>