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/>
    <p:restoredTop sz="94634"/>
  </p:normalViewPr>
  <p:slideViewPr>
    <p:cSldViewPr snapToGrid="0" snapToObjects="1">
      <p:cViewPr varScale="1">
        <p:scale>
          <a:sx n="106" d="100"/>
          <a:sy n="106" d="100"/>
        </p:scale>
        <p:origin x="13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38609-5E25-404A-AE0A-E0F821C89BFC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A958B-4821-CC40-A787-E41B23938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51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05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8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3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3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2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2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5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2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4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D5E29-5564-5C48-AE8F-4C09ECEFB39B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5065A-79D8-7D45-8DAB-29C00DD39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8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663" y="6529606"/>
            <a:ext cx="1638095" cy="1238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234" y="1974537"/>
            <a:ext cx="1636329" cy="11254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233" y="4276773"/>
            <a:ext cx="1636329" cy="11217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6948" y="1964058"/>
            <a:ext cx="1634683" cy="11291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9616" y="3125654"/>
            <a:ext cx="1634683" cy="11254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3233" y="3127493"/>
            <a:ext cx="1636329" cy="11217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6948" y="4273095"/>
            <a:ext cx="1627352" cy="112542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flipH="1">
            <a:off x="2940325" y="128391"/>
            <a:ext cx="1111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Med15 (tail)</a:t>
            </a:r>
          </a:p>
        </p:txBody>
      </p:sp>
      <p:sp>
        <p:nvSpPr>
          <p:cNvPr id="31" name="TextBox 30"/>
          <p:cNvSpPr txBox="1"/>
          <p:nvPr/>
        </p:nvSpPr>
        <p:spPr>
          <a:xfrm flipH="1">
            <a:off x="2080129" y="384872"/>
            <a:ext cx="86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SAGA</a:t>
            </a:r>
          </a:p>
        </p:txBody>
      </p:sp>
      <p:sp>
        <p:nvSpPr>
          <p:cNvPr id="34" name="TextBox 33"/>
          <p:cNvSpPr txBox="1"/>
          <p:nvPr/>
        </p:nvSpPr>
        <p:spPr>
          <a:xfrm flipH="1">
            <a:off x="3988260" y="384872"/>
            <a:ext cx="86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TFIID</a:t>
            </a:r>
          </a:p>
        </p:txBody>
      </p:sp>
      <p:sp>
        <p:nvSpPr>
          <p:cNvPr id="35" name="TextBox 34"/>
          <p:cNvSpPr txBox="1"/>
          <p:nvPr/>
        </p:nvSpPr>
        <p:spPr>
          <a:xfrm rot="16200000" flipH="1">
            <a:off x="1111973" y="2379431"/>
            <a:ext cx="86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kin28-AAR</a:t>
            </a:r>
          </a:p>
        </p:txBody>
      </p:sp>
      <p:sp>
        <p:nvSpPr>
          <p:cNvPr id="37" name="TextBox 36"/>
          <p:cNvSpPr txBox="1"/>
          <p:nvPr/>
        </p:nvSpPr>
        <p:spPr>
          <a:xfrm rot="16200000" flipH="1">
            <a:off x="1079528" y="3461086"/>
            <a:ext cx="746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kin28-tbp-AAR</a:t>
            </a:r>
          </a:p>
        </p:txBody>
      </p:sp>
      <p:sp>
        <p:nvSpPr>
          <p:cNvPr id="39" name="TextBox 38"/>
          <p:cNvSpPr txBox="1"/>
          <p:nvPr/>
        </p:nvSpPr>
        <p:spPr>
          <a:xfrm rot="16200000" flipH="1">
            <a:off x="1032955" y="5759182"/>
            <a:ext cx="839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kin28-taf1-AAR</a:t>
            </a:r>
          </a:p>
        </p:txBody>
      </p:sp>
      <p:sp>
        <p:nvSpPr>
          <p:cNvPr id="41" name="TextBox 40"/>
          <p:cNvSpPr txBox="1"/>
          <p:nvPr/>
        </p:nvSpPr>
        <p:spPr>
          <a:xfrm rot="16200000" flipH="1">
            <a:off x="1016580" y="4557932"/>
            <a:ext cx="87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kin28-rpb3-AAR</a:t>
            </a:r>
          </a:p>
        </p:txBody>
      </p:sp>
      <p:sp>
        <p:nvSpPr>
          <p:cNvPr id="44" name="TextBox 43"/>
          <p:cNvSpPr txBox="1"/>
          <p:nvPr/>
        </p:nvSpPr>
        <p:spPr>
          <a:xfrm flipH="1">
            <a:off x="7799588" y="101223"/>
            <a:ext cx="1320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Med18 (head)</a:t>
            </a:r>
          </a:p>
        </p:txBody>
      </p:sp>
      <p:sp>
        <p:nvSpPr>
          <p:cNvPr id="45" name="TextBox 44"/>
          <p:cNvSpPr txBox="1"/>
          <p:nvPr/>
        </p:nvSpPr>
        <p:spPr>
          <a:xfrm flipH="1">
            <a:off x="7040561" y="348559"/>
            <a:ext cx="86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SAGA</a:t>
            </a:r>
          </a:p>
        </p:txBody>
      </p:sp>
      <p:sp>
        <p:nvSpPr>
          <p:cNvPr id="46" name="TextBox 45"/>
          <p:cNvSpPr txBox="1"/>
          <p:nvPr/>
        </p:nvSpPr>
        <p:spPr>
          <a:xfrm flipH="1">
            <a:off x="8918844" y="348559"/>
            <a:ext cx="86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TFIID</a:t>
            </a:r>
          </a:p>
        </p:txBody>
      </p:sp>
      <p:sp>
        <p:nvSpPr>
          <p:cNvPr id="47" name="TextBox 46"/>
          <p:cNvSpPr txBox="1"/>
          <p:nvPr/>
        </p:nvSpPr>
        <p:spPr>
          <a:xfrm rot="16200000" flipH="1">
            <a:off x="6015929" y="2377706"/>
            <a:ext cx="86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kin28-AAR</a:t>
            </a:r>
          </a:p>
        </p:txBody>
      </p:sp>
      <p:sp>
        <p:nvSpPr>
          <p:cNvPr id="48" name="TextBox 47"/>
          <p:cNvSpPr txBox="1"/>
          <p:nvPr/>
        </p:nvSpPr>
        <p:spPr>
          <a:xfrm rot="16200000" flipH="1">
            <a:off x="5984346" y="3460223"/>
            <a:ext cx="74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kin28-tbp-AAR</a:t>
            </a:r>
          </a:p>
        </p:txBody>
      </p:sp>
      <p:sp>
        <p:nvSpPr>
          <p:cNvPr id="49" name="TextBox 48"/>
          <p:cNvSpPr txBox="1"/>
          <p:nvPr/>
        </p:nvSpPr>
        <p:spPr>
          <a:xfrm rot="16200000" flipH="1">
            <a:off x="5936911" y="5757457"/>
            <a:ext cx="839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/>
              <a:t>kin28-taf1-AAR</a:t>
            </a:r>
            <a:endParaRPr lang="en-US" sz="1200" b="1" i="1" dirty="0"/>
          </a:p>
        </p:txBody>
      </p:sp>
      <p:sp>
        <p:nvSpPr>
          <p:cNvPr id="50" name="TextBox 49"/>
          <p:cNvSpPr txBox="1"/>
          <p:nvPr/>
        </p:nvSpPr>
        <p:spPr>
          <a:xfrm rot="16200000" flipH="1">
            <a:off x="5920536" y="4556207"/>
            <a:ext cx="87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/>
              <a:t>kin28-rpb3-AAR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81801" y="6546164"/>
            <a:ext cx="2041906" cy="337180"/>
            <a:chOff x="1776021" y="6546164"/>
            <a:chExt cx="2041906" cy="337180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7927" y="6546164"/>
              <a:ext cx="1638095" cy="123810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1776021" y="6606345"/>
              <a:ext cx="2041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-1kb         TSS         TES        1kb</a:t>
              </a: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385757" y="6581381"/>
            <a:ext cx="2041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-1kb         TSS         TES        1kb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5306987" y="1974537"/>
            <a:ext cx="371110" cy="4587794"/>
            <a:chOff x="5419744" y="1974537"/>
            <a:chExt cx="371110" cy="4587794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200000">
              <a:off x="3221753" y="4172528"/>
              <a:ext cx="4567414" cy="171431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5498945" y="2306689"/>
              <a:ext cx="242374" cy="211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/>
                <a:t>6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505460" y="3110274"/>
              <a:ext cx="242374" cy="211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4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505460" y="3917240"/>
              <a:ext cx="242374" cy="211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/>
                <a:t>2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512408" y="4733394"/>
              <a:ext cx="242374" cy="211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/>
                <a:t>0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13635" y="5545400"/>
              <a:ext cx="277219" cy="211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-2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495722" y="6351090"/>
              <a:ext cx="277219" cy="211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-4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0345764" y="2362334"/>
            <a:ext cx="242374" cy="211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4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0345764" y="3351342"/>
            <a:ext cx="242374" cy="211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352712" y="4340350"/>
            <a:ext cx="242374" cy="211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326780" y="5329358"/>
            <a:ext cx="277219" cy="21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-2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0308867" y="6318365"/>
            <a:ext cx="277219" cy="21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-4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3445798" y="6546164"/>
            <a:ext cx="2041906" cy="337180"/>
            <a:chOff x="1776021" y="6546164"/>
            <a:chExt cx="2041906" cy="337180"/>
          </a:xfrm>
        </p:grpSpPr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7927" y="6546164"/>
              <a:ext cx="1638095" cy="123810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1776021" y="6606345"/>
              <a:ext cx="2041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-1kb         TSS         TES        1kb</a:t>
              </a: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8427663" y="6581529"/>
            <a:ext cx="2041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-1kb         TSS         TES        1kb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759" y="6541645"/>
            <a:ext cx="1638095" cy="123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829" y="523372"/>
            <a:ext cx="1078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5--</a:t>
            </a:r>
          </a:p>
          <a:p>
            <a:r>
              <a:rPr lang="en-US" sz="1200" dirty="0"/>
              <a:t>figure supplement 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D78887-2418-4666-B8D5-270BF0F146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43186" y="555738"/>
            <a:ext cx="1890962" cy="1365694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76BDC12A-7280-4947-9B62-DB0B3EE98D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94968" y="640014"/>
            <a:ext cx="1000000" cy="5619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91F551-5FDA-49D1-851F-693EF1448E5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85757" y="555590"/>
            <a:ext cx="1840002" cy="13654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1EB327-A2DB-4A95-BD6A-A6494818F1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5032" y="640014"/>
            <a:ext cx="1000000" cy="5619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E30360-F0D0-48C7-A2E3-DFDD2D0736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77401" y="581310"/>
            <a:ext cx="1760125" cy="1339684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753DACD0-DB5B-49ED-9935-A4F0BC2B05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5164" y="685656"/>
            <a:ext cx="1000000" cy="56190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98BB0E4-5D55-4AEC-916A-1363F6F335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97367" y="575808"/>
            <a:ext cx="1809620" cy="1354714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08080F13-A8FD-4C83-903E-2698AF8A17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65720" y="676387"/>
            <a:ext cx="1000000" cy="56190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E40A541-103D-4C0F-9D13-C41242797F5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04558" y="1968105"/>
            <a:ext cx="1621201" cy="108999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A72342B-133C-41D7-8887-0A545480C5B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0">
            <a:off x="7998055" y="4159244"/>
            <a:ext cx="4620955" cy="16350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40D8A97-6421-492F-9D05-AEB4DD4F2B8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28263" y="4279735"/>
            <a:ext cx="1588048" cy="108991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DA179DA3-BCEB-4A8E-B892-7E460A392DD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606615" y="3093192"/>
            <a:ext cx="1609696" cy="115138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CB62DD7-C946-490F-8EB4-768E2427B75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618856" y="5404541"/>
            <a:ext cx="1638094" cy="112506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1375652-E79A-4593-9E57-2A1126BC053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588683" y="1930520"/>
            <a:ext cx="1621201" cy="113925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3296D22A-D136-49CB-A91C-D137ECF6A48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602882" y="3103464"/>
            <a:ext cx="1607002" cy="1134368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28E08BDB-E31C-4BBA-8AF3-43F6097FE9C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604549" y="4277409"/>
            <a:ext cx="1576905" cy="1089247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B613FCDD-0128-47EF-AC99-A21AEDA6629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601065" y="5409172"/>
            <a:ext cx="1576905" cy="1120436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E10D5DC5-A7FA-47E7-9D16-C1EAE29A76A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99064" y="5432999"/>
            <a:ext cx="1630499" cy="1085721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4D2DED1A-BBFA-491D-B3D8-1E7D2F2218B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662784" y="5437609"/>
            <a:ext cx="1612129" cy="108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06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61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Zhu, Iris (NIH/NLM/NCBI) [E]</cp:lastModifiedBy>
  <cp:revision>19</cp:revision>
  <dcterms:created xsi:type="dcterms:W3CDTF">2017-07-21T17:35:07Z</dcterms:created>
  <dcterms:modified xsi:type="dcterms:W3CDTF">2018-11-13T18:39:37Z</dcterms:modified>
</cp:coreProperties>
</file>